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4" r:id="rId1"/>
  </p:sldMasterIdLst>
  <p:sldIdLst>
    <p:sldId id="272" r:id="rId2"/>
    <p:sldId id="273" r:id="rId3"/>
    <p:sldId id="274" r:id="rId4"/>
    <p:sldId id="261" r:id="rId5"/>
    <p:sldId id="262" r:id="rId6"/>
    <p:sldId id="260" r:id="rId7"/>
    <p:sldId id="263" r:id="rId8"/>
    <p:sldId id="264" r:id="rId9"/>
    <p:sldId id="265" r:id="rId10"/>
    <p:sldId id="257" r:id="rId11"/>
    <p:sldId id="258" r:id="rId12"/>
    <p:sldId id="259" r:id="rId13"/>
    <p:sldId id="266" r:id="rId14"/>
    <p:sldId id="267" r:id="rId15"/>
    <p:sldId id="268" r:id="rId16"/>
    <p:sldId id="269" r:id="rId17"/>
    <p:sldId id="270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626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85" autoAdjust="0"/>
    <p:restoredTop sz="94660"/>
  </p:normalViewPr>
  <p:slideViewPr>
    <p:cSldViewPr snapToGrid="0">
      <p:cViewPr varScale="1">
        <p:scale>
          <a:sx n="85" d="100"/>
          <a:sy n="85" d="100"/>
        </p:scale>
        <p:origin x="48" y="21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611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iebke P." userId="efcaad3d062223a4" providerId="LiveId" clId="{1E241F3B-F193-4997-AF70-7F1BFD1FEC82}"/>
    <pc:docChg chg="undo custSel delSld modSld">
      <pc:chgData name="Wiebke P." userId="efcaad3d062223a4" providerId="LiveId" clId="{1E241F3B-F193-4997-AF70-7F1BFD1FEC82}" dt="2023-01-25T18:11:17.794" v="238" actId="20577"/>
      <pc:docMkLst>
        <pc:docMk/>
      </pc:docMkLst>
      <pc:sldChg chg="modSp mod">
        <pc:chgData name="Wiebke P." userId="efcaad3d062223a4" providerId="LiveId" clId="{1E241F3B-F193-4997-AF70-7F1BFD1FEC82}" dt="2023-01-25T14:09:30.607" v="90" actId="1076"/>
        <pc:sldMkLst>
          <pc:docMk/>
          <pc:sldMk cId="2092493254" sldId="257"/>
        </pc:sldMkLst>
        <pc:grpChg chg="mod">
          <ac:chgData name="Wiebke P." userId="efcaad3d062223a4" providerId="LiveId" clId="{1E241F3B-F193-4997-AF70-7F1BFD1FEC82}" dt="2023-01-25T14:09:30.607" v="90" actId="1076"/>
          <ac:grpSpMkLst>
            <pc:docMk/>
            <pc:sldMk cId="2092493254" sldId="257"/>
            <ac:grpSpMk id="48" creationId="{0BECAA6E-EF45-D025-2C85-EEF060DE20FB}"/>
          </ac:grpSpMkLst>
        </pc:grpChg>
      </pc:sldChg>
      <pc:sldChg chg="modSp mod">
        <pc:chgData name="Wiebke P." userId="efcaad3d062223a4" providerId="LiveId" clId="{1E241F3B-F193-4997-AF70-7F1BFD1FEC82}" dt="2023-01-25T18:10:22.559" v="235" actId="20577"/>
        <pc:sldMkLst>
          <pc:docMk/>
          <pc:sldMk cId="1503590785" sldId="264"/>
        </pc:sldMkLst>
        <pc:spChg chg="mod">
          <ac:chgData name="Wiebke P." userId="efcaad3d062223a4" providerId="LiveId" clId="{1E241F3B-F193-4997-AF70-7F1BFD1FEC82}" dt="2023-01-25T18:10:22.559" v="235" actId="20577"/>
          <ac:spMkLst>
            <pc:docMk/>
            <pc:sldMk cId="1503590785" sldId="264"/>
            <ac:spMk id="3" creationId="{E922772D-F1E7-A298-1291-3AF6CB9A7091}"/>
          </ac:spMkLst>
        </pc:spChg>
      </pc:sldChg>
      <pc:sldChg chg="modSp mod">
        <pc:chgData name="Wiebke P." userId="efcaad3d062223a4" providerId="LiveId" clId="{1E241F3B-F193-4997-AF70-7F1BFD1FEC82}" dt="2023-01-25T14:09:37.442" v="91" actId="1076"/>
        <pc:sldMkLst>
          <pc:docMk/>
          <pc:sldMk cId="3475202678" sldId="266"/>
        </pc:sldMkLst>
        <pc:grpChg chg="mod">
          <ac:chgData name="Wiebke P." userId="efcaad3d062223a4" providerId="LiveId" clId="{1E241F3B-F193-4997-AF70-7F1BFD1FEC82}" dt="2023-01-25T14:09:37.442" v="91" actId="1076"/>
          <ac:grpSpMkLst>
            <pc:docMk/>
            <pc:sldMk cId="3475202678" sldId="266"/>
            <ac:grpSpMk id="37" creationId="{023579DC-9799-FFF4-BBB1-02BA6A4C4A50}"/>
          </ac:grpSpMkLst>
        </pc:grpChg>
      </pc:sldChg>
      <pc:sldChg chg="addSp delSp modSp mod">
        <pc:chgData name="Wiebke P." userId="efcaad3d062223a4" providerId="LiveId" clId="{1E241F3B-F193-4997-AF70-7F1BFD1FEC82}" dt="2023-01-25T18:11:01.084" v="237" actId="20577"/>
        <pc:sldMkLst>
          <pc:docMk/>
          <pc:sldMk cId="719769437" sldId="267"/>
        </pc:sldMkLst>
        <pc:spChg chg="add del mod">
          <ac:chgData name="Wiebke P." userId="efcaad3d062223a4" providerId="LiveId" clId="{1E241F3B-F193-4997-AF70-7F1BFD1FEC82}" dt="2023-01-25T18:11:01.084" v="237" actId="20577"/>
          <ac:spMkLst>
            <pc:docMk/>
            <pc:sldMk cId="719769437" sldId="267"/>
            <ac:spMk id="3" creationId="{433187AA-9C32-B1C0-1EB3-278B1297B2C1}"/>
          </ac:spMkLst>
        </pc:spChg>
        <pc:spChg chg="add del">
          <ac:chgData name="Wiebke P." userId="efcaad3d062223a4" providerId="LiveId" clId="{1E241F3B-F193-4997-AF70-7F1BFD1FEC82}" dt="2023-01-25T13:50:21.179" v="10" actId="478"/>
          <ac:spMkLst>
            <pc:docMk/>
            <pc:sldMk cId="719769437" sldId="267"/>
            <ac:spMk id="4" creationId="{56429F33-6BA4-DBB5-865D-C168F8B7014C}"/>
          </ac:spMkLst>
        </pc:spChg>
        <pc:spChg chg="add del mod">
          <ac:chgData name="Wiebke P." userId="efcaad3d062223a4" providerId="LiveId" clId="{1E241F3B-F193-4997-AF70-7F1BFD1FEC82}" dt="2023-01-25T13:53:31.772" v="82" actId="478"/>
          <ac:spMkLst>
            <pc:docMk/>
            <pc:sldMk cId="719769437" sldId="267"/>
            <ac:spMk id="7" creationId="{906E4952-E7F3-B8DC-53D7-A7838AE7B0EA}"/>
          </ac:spMkLst>
        </pc:spChg>
        <pc:spChg chg="add mod">
          <ac:chgData name="Wiebke P." userId="efcaad3d062223a4" providerId="LiveId" clId="{1E241F3B-F193-4997-AF70-7F1BFD1FEC82}" dt="2023-01-25T13:53:45.741" v="85" actId="1076"/>
          <ac:spMkLst>
            <pc:docMk/>
            <pc:sldMk cId="719769437" sldId="267"/>
            <ac:spMk id="10" creationId="{00C94B14-0789-56AD-2EDF-EC17D08DA24A}"/>
          </ac:spMkLst>
        </pc:spChg>
        <pc:picChg chg="add mod">
          <ac:chgData name="Wiebke P." userId="efcaad3d062223a4" providerId="LiveId" clId="{1E241F3B-F193-4997-AF70-7F1BFD1FEC82}" dt="2023-01-25T13:51:13.768" v="55" actId="1076"/>
          <ac:picMkLst>
            <pc:docMk/>
            <pc:sldMk cId="719769437" sldId="267"/>
            <ac:picMk id="6" creationId="{32E26E38-F6E8-5EF8-D098-9A50F1823C68}"/>
          </ac:picMkLst>
        </pc:picChg>
        <pc:picChg chg="add mod">
          <ac:chgData name="Wiebke P." userId="efcaad3d062223a4" providerId="LiveId" clId="{1E241F3B-F193-4997-AF70-7F1BFD1FEC82}" dt="2023-01-25T13:53:51.635" v="86" actId="1076"/>
          <ac:picMkLst>
            <pc:docMk/>
            <pc:sldMk cId="719769437" sldId="267"/>
            <ac:picMk id="9" creationId="{DC5CC9B9-47D0-E5A8-8236-AAB65E8D1660}"/>
          </ac:picMkLst>
        </pc:picChg>
      </pc:sldChg>
      <pc:sldChg chg="modSp mod">
        <pc:chgData name="Wiebke P." userId="efcaad3d062223a4" providerId="LiveId" clId="{1E241F3B-F193-4997-AF70-7F1BFD1FEC82}" dt="2023-01-25T18:11:17.794" v="238" actId="20577"/>
        <pc:sldMkLst>
          <pc:docMk/>
          <pc:sldMk cId="153829090" sldId="270"/>
        </pc:sldMkLst>
        <pc:spChg chg="mod">
          <ac:chgData name="Wiebke P." userId="efcaad3d062223a4" providerId="LiveId" clId="{1E241F3B-F193-4997-AF70-7F1BFD1FEC82}" dt="2023-01-25T18:11:17.794" v="238" actId="20577"/>
          <ac:spMkLst>
            <pc:docMk/>
            <pc:sldMk cId="153829090" sldId="270"/>
            <ac:spMk id="7" creationId="{4BEADA26-1F21-213C-12BF-0B7326FD5F14}"/>
          </ac:spMkLst>
        </pc:spChg>
      </pc:sldChg>
      <pc:sldChg chg="del">
        <pc:chgData name="Wiebke P." userId="efcaad3d062223a4" providerId="LiveId" clId="{1E241F3B-F193-4997-AF70-7F1BFD1FEC82}" dt="2023-01-25T14:29:55.593" v="92" actId="2696"/>
        <pc:sldMkLst>
          <pc:docMk/>
          <pc:sldMk cId="4204205736" sldId="271"/>
        </pc:sldMkLst>
      </pc:sldChg>
      <pc:sldChg chg="modSp mod">
        <pc:chgData name="Wiebke P." userId="efcaad3d062223a4" providerId="LiveId" clId="{1E241F3B-F193-4997-AF70-7F1BFD1FEC82}" dt="2023-01-25T13:44:46.807" v="0" actId="20577"/>
        <pc:sldMkLst>
          <pc:docMk/>
          <pc:sldMk cId="2699386429" sldId="273"/>
        </pc:sldMkLst>
        <pc:spChg chg="mod">
          <ac:chgData name="Wiebke P." userId="efcaad3d062223a4" providerId="LiveId" clId="{1E241F3B-F193-4997-AF70-7F1BFD1FEC82}" dt="2023-01-25T13:44:46.807" v="0" actId="20577"/>
          <ac:spMkLst>
            <pc:docMk/>
            <pc:sldMk cId="2699386429" sldId="273"/>
            <ac:spMk id="3" creationId="{697C37A0-1818-C5F6-2FAA-723F5AABA3E5}"/>
          </ac:spMkLst>
        </pc:spChg>
      </pc:sldChg>
      <pc:sldChg chg="modSp mod">
        <pc:chgData name="Wiebke P." userId="efcaad3d062223a4" providerId="LiveId" clId="{1E241F3B-F193-4997-AF70-7F1BFD1FEC82}" dt="2023-01-25T18:08:36.181" v="233" actId="20577"/>
        <pc:sldMkLst>
          <pc:docMk/>
          <pc:sldMk cId="3111485508" sldId="274"/>
        </pc:sldMkLst>
        <pc:spChg chg="mod">
          <ac:chgData name="Wiebke P." userId="efcaad3d062223a4" providerId="LiveId" clId="{1E241F3B-F193-4997-AF70-7F1BFD1FEC82}" dt="2023-01-25T18:08:36.181" v="233" actId="20577"/>
          <ac:spMkLst>
            <pc:docMk/>
            <pc:sldMk cId="3111485508" sldId="274"/>
            <ac:spMk id="5" creationId="{A8E84BA1-92C0-7C9D-85B7-C6A80A8C340A}"/>
          </ac:spMkLst>
        </pc:spChg>
        <pc:spChg chg="mod">
          <ac:chgData name="Wiebke P." userId="efcaad3d062223a4" providerId="LiveId" clId="{1E241F3B-F193-4997-AF70-7F1BFD1FEC82}" dt="2023-01-25T18:06:27.854" v="194" actId="20577"/>
          <ac:spMkLst>
            <pc:docMk/>
            <pc:sldMk cId="3111485508" sldId="274"/>
            <ac:spMk id="6" creationId="{22804C0F-7AAC-DB8F-5E38-4217E60BBC9B}"/>
          </ac:spMkLst>
        </pc:spChg>
        <pc:picChg chg="mod">
          <ac:chgData name="Wiebke P." userId="efcaad3d062223a4" providerId="LiveId" clId="{1E241F3B-F193-4997-AF70-7F1BFD1FEC82}" dt="2023-01-25T14:09:17.618" v="89" actId="1076"/>
          <ac:picMkLst>
            <pc:docMk/>
            <pc:sldMk cId="3111485508" sldId="274"/>
            <ac:picMk id="7" creationId="{B295A144-0CA6-8889-1BFE-6E5F355A733C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EF38B-31D5-430D-9296-9C5C4827E4A6}" type="datetimeFigureOut">
              <a:rPr lang="de-DE" smtClean="0"/>
              <a:t>25.01.2023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7149B-E55B-4CC1-8B91-B6BC5306E30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551733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EF38B-31D5-430D-9296-9C5C4827E4A6}" type="datetimeFigureOut">
              <a:rPr lang="de-DE" smtClean="0"/>
              <a:t>25.01.2023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7149B-E55B-4CC1-8B91-B6BC5306E30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306982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EF38B-31D5-430D-9296-9C5C4827E4A6}" type="datetimeFigureOut">
              <a:rPr lang="de-DE" smtClean="0"/>
              <a:t>25.01.2023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7149B-E55B-4CC1-8B91-B6BC5306E30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36450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EF38B-31D5-430D-9296-9C5C4827E4A6}" type="datetimeFigureOut">
              <a:rPr lang="de-DE" smtClean="0"/>
              <a:t>25.01.2023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7149B-E55B-4CC1-8B91-B6BC5306E30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476651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EF38B-31D5-430D-9296-9C5C4827E4A6}" type="datetimeFigureOut">
              <a:rPr lang="de-DE" smtClean="0"/>
              <a:t>25.01.2023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7149B-E55B-4CC1-8B91-B6BC5306E30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886129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EF38B-31D5-430D-9296-9C5C4827E4A6}" type="datetimeFigureOut">
              <a:rPr lang="de-DE" smtClean="0"/>
              <a:t>25.01.2023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7149B-E55B-4CC1-8B91-B6BC5306E30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300824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EF38B-31D5-430D-9296-9C5C4827E4A6}" type="datetimeFigureOut">
              <a:rPr lang="de-DE" smtClean="0"/>
              <a:t>25.01.2023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7149B-E55B-4CC1-8B91-B6BC5306E30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597686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EF38B-31D5-430D-9296-9C5C4827E4A6}" type="datetimeFigureOut">
              <a:rPr lang="de-DE" smtClean="0"/>
              <a:t>25.01.2023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7149B-E55B-4CC1-8B91-B6BC5306E30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890267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EF38B-31D5-430D-9296-9C5C4827E4A6}" type="datetimeFigureOut">
              <a:rPr lang="de-DE" smtClean="0"/>
              <a:t>25.01.2023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7149B-E55B-4CC1-8B91-B6BC5306E30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609857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EF38B-31D5-430D-9296-9C5C4827E4A6}" type="datetimeFigureOut">
              <a:rPr lang="de-DE" smtClean="0"/>
              <a:t>25.01.2023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7149B-E55B-4CC1-8B91-B6BC5306E30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215017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EF38B-31D5-430D-9296-9C5C4827E4A6}" type="datetimeFigureOut">
              <a:rPr lang="de-DE" smtClean="0"/>
              <a:t>25.01.2023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7149B-E55B-4CC1-8B91-B6BC5306E30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700490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EF38B-31D5-430D-9296-9C5C4827E4A6}" type="datetimeFigureOut">
              <a:rPr lang="de-DE" smtClean="0"/>
              <a:t>25.01.2023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7149B-E55B-4CC1-8B91-B6BC5306E30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674570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EF38B-31D5-430D-9296-9C5C4827E4A6}" type="datetimeFigureOut">
              <a:rPr lang="de-DE" smtClean="0"/>
              <a:t>25.01.2023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7149B-E55B-4CC1-8B91-B6BC5306E30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833215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601EF38B-31D5-430D-9296-9C5C4827E4A6}" type="datetimeFigureOut">
              <a:rPr lang="de-DE" smtClean="0"/>
              <a:t>25.01.2023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8777149B-E55B-4CC1-8B91-B6BC5306E30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278590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de-D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601EF38B-31D5-430D-9296-9C5C4827E4A6}" type="datetimeFigureOut">
              <a:rPr lang="de-DE" smtClean="0"/>
              <a:t>25.01.2023</a:t>
            </a:fld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8777149B-E55B-4CC1-8B91-B6BC5306E30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1920631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  <p:sldLayoutId id="2147483728" r:id="rId14"/>
  </p:sldLayoutIdLst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6EA47CA7-103E-0F1F-837D-B564277F04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2593" b="100000" l="20583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9" y="4146167"/>
            <a:ext cx="4813301" cy="2707482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7936A4D0-A643-065F-30A9-F51CD3B639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6750" b="86875" l="67875" r="95313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8744" y="488950"/>
            <a:ext cx="12192000" cy="609600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303248E6-441C-48F4-8010-2824D2E83C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6570" b="51691" l="40400" r="62667">
                        <a14:foregroundMark x1="9400" y1="11111" x2="22600" y2="144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34386" y="-1142179"/>
            <a:ext cx="9939130" cy="685800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E06E40BD-DE93-7720-B7CC-DC1E450077C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67" t="5846" r="5547" b="73053"/>
          <a:stretch/>
        </p:blipFill>
        <p:spPr>
          <a:xfrm>
            <a:off x="323849" y="2648665"/>
            <a:ext cx="8242301" cy="1363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6239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80FC902-78A9-37A2-F3C3-01C0CB2BE4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Strategy</a:t>
            </a:r>
            <a:r>
              <a:rPr lang="de-DE" dirty="0"/>
              <a:t> – Java Style</a:t>
            </a: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AD4AE6A8-BB8B-78A1-E738-F5FDDDC38C6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284471" y="1487342"/>
            <a:ext cx="4563093" cy="845018"/>
          </a:xfr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9066875C-8895-0F5C-02AD-0C9B4D9BD1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3399" y="2592406"/>
            <a:ext cx="4448208" cy="1400185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A6066F5F-B49B-11FC-87A5-B106ED6B88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3399" y="5420724"/>
            <a:ext cx="4381532" cy="533404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9A68F81A-112F-5D08-F4D0-89E7E4E5CB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23399" y="4178016"/>
            <a:ext cx="4514883" cy="1057283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A01577CB-B96C-27CA-61BD-B4F74E1C6D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70870" y="92779"/>
            <a:ext cx="1134823" cy="1584905"/>
          </a:xfrm>
          <a:prstGeom prst="rect">
            <a:avLst/>
          </a:prstGeom>
        </p:spPr>
      </p:pic>
      <p:grpSp>
        <p:nvGrpSpPr>
          <p:cNvPr id="48" name="Gruppieren 47">
            <a:extLst>
              <a:ext uri="{FF2B5EF4-FFF2-40B4-BE49-F238E27FC236}">
                <a16:creationId xmlns:a16="http://schemas.microsoft.com/office/drawing/2014/main" id="{0BECAA6E-EF45-D025-2C85-EEF060DE20FB}"/>
              </a:ext>
            </a:extLst>
          </p:cNvPr>
          <p:cNvGrpSpPr/>
          <p:nvPr/>
        </p:nvGrpSpPr>
        <p:grpSpPr>
          <a:xfrm>
            <a:off x="948785" y="3223123"/>
            <a:ext cx="4219817" cy="1909785"/>
            <a:chOff x="444137" y="2592406"/>
            <a:chExt cx="4219817" cy="1909785"/>
          </a:xfrm>
        </p:grpSpPr>
        <p:grpSp>
          <p:nvGrpSpPr>
            <p:cNvPr id="21" name="Gruppieren 20">
              <a:extLst>
                <a:ext uri="{FF2B5EF4-FFF2-40B4-BE49-F238E27FC236}">
                  <a16:creationId xmlns:a16="http://schemas.microsoft.com/office/drawing/2014/main" id="{03360DCA-7600-4AC4-390D-FFAC4EB7A464}"/>
                </a:ext>
              </a:extLst>
            </p:cNvPr>
            <p:cNvGrpSpPr/>
            <p:nvPr/>
          </p:nvGrpSpPr>
          <p:grpSpPr>
            <a:xfrm>
              <a:off x="444137" y="2592406"/>
              <a:ext cx="1031966" cy="587829"/>
              <a:chOff x="947057" y="2847703"/>
              <a:chExt cx="1574074" cy="783772"/>
            </a:xfrm>
          </p:grpSpPr>
          <p:sp>
            <p:nvSpPr>
              <p:cNvPr id="19" name="Rechteck 18">
                <a:extLst>
                  <a:ext uri="{FF2B5EF4-FFF2-40B4-BE49-F238E27FC236}">
                    <a16:creationId xmlns:a16="http://schemas.microsoft.com/office/drawing/2014/main" id="{2B181BA5-5F56-7AA5-F3A9-FAB0AF7061D7}"/>
                  </a:ext>
                </a:extLst>
              </p:cNvPr>
              <p:cNvSpPr/>
              <p:nvPr/>
            </p:nvSpPr>
            <p:spPr>
              <a:xfrm>
                <a:off x="947057" y="2847703"/>
                <a:ext cx="1574074" cy="391886"/>
              </a:xfrm>
              <a:prstGeom prst="rect">
                <a:avLst/>
              </a:prstGeom>
              <a:ln w="12700"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DE" sz="1000" b="1" dirty="0" err="1"/>
                  <a:t>Context</a:t>
                </a:r>
                <a:endParaRPr lang="de-DE" sz="1000" b="1" dirty="0"/>
              </a:p>
            </p:txBody>
          </p:sp>
          <p:sp>
            <p:nvSpPr>
              <p:cNvPr id="20" name="Rechteck 19">
                <a:extLst>
                  <a:ext uri="{FF2B5EF4-FFF2-40B4-BE49-F238E27FC236}">
                    <a16:creationId xmlns:a16="http://schemas.microsoft.com/office/drawing/2014/main" id="{34C0D0B2-CC55-D873-E2A3-3EEC5F19EBFC}"/>
                  </a:ext>
                </a:extLst>
              </p:cNvPr>
              <p:cNvSpPr/>
              <p:nvPr/>
            </p:nvSpPr>
            <p:spPr>
              <a:xfrm>
                <a:off x="947057" y="3239589"/>
                <a:ext cx="1574074" cy="391886"/>
              </a:xfrm>
              <a:prstGeom prst="rect">
                <a:avLst/>
              </a:prstGeom>
              <a:ln w="12700"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grpSp>
          <p:nvGrpSpPr>
            <p:cNvPr id="22" name="Gruppieren 21">
              <a:extLst>
                <a:ext uri="{FF2B5EF4-FFF2-40B4-BE49-F238E27FC236}">
                  <a16:creationId xmlns:a16="http://schemas.microsoft.com/office/drawing/2014/main" id="{8CE03D24-CBC7-1B0E-762E-F99079BF93CA}"/>
                </a:ext>
              </a:extLst>
            </p:cNvPr>
            <p:cNvGrpSpPr/>
            <p:nvPr/>
          </p:nvGrpSpPr>
          <p:grpSpPr>
            <a:xfrm>
              <a:off x="2484615" y="2739363"/>
              <a:ext cx="1311753" cy="640651"/>
              <a:chOff x="947057" y="2847703"/>
              <a:chExt cx="1574074" cy="783772"/>
            </a:xfrm>
          </p:grpSpPr>
          <p:sp>
            <p:nvSpPr>
              <p:cNvPr id="23" name="Rechteck 22">
                <a:extLst>
                  <a:ext uri="{FF2B5EF4-FFF2-40B4-BE49-F238E27FC236}">
                    <a16:creationId xmlns:a16="http://schemas.microsoft.com/office/drawing/2014/main" id="{0BF7CE06-0ED2-C520-F562-07B5DB1A27F5}"/>
                  </a:ext>
                </a:extLst>
              </p:cNvPr>
              <p:cNvSpPr/>
              <p:nvPr/>
            </p:nvSpPr>
            <p:spPr>
              <a:xfrm>
                <a:off x="947057" y="2847703"/>
                <a:ext cx="1574074" cy="391886"/>
              </a:xfrm>
              <a:prstGeom prst="rect">
                <a:avLst/>
              </a:prstGeom>
              <a:ln w="12700"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DE" sz="1000" dirty="0"/>
                  <a:t>&lt;&lt;interface&gt;&gt;</a:t>
                </a:r>
              </a:p>
              <a:p>
                <a:pPr algn="ctr"/>
                <a:r>
                  <a:rPr lang="de-DE" sz="1000" b="1" dirty="0" err="1"/>
                  <a:t>Strategy</a:t>
                </a:r>
                <a:endParaRPr lang="de-DE" sz="1000" b="1" dirty="0"/>
              </a:p>
            </p:txBody>
          </p:sp>
          <p:sp>
            <p:nvSpPr>
              <p:cNvPr id="24" name="Rechteck 23">
                <a:extLst>
                  <a:ext uri="{FF2B5EF4-FFF2-40B4-BE49-F238E27FC236}">
                    <a16:creationId xmlns:a16="http://schemas.microsoft.com/office/drawing/2014/main" id="{2261CA4A-433E-8558-C42B-F395BE5EDC63}"/>
                  </a:ext>
                </a:extLst>
              </p:cNvPr>
              <p:cNvSpPr/>
              <p:nvPr/>
            </p:nvSpPr>
            <p:spPr>
              <a:xfrm>
                <a:off x="947057" y="3239589"/>
                <a:ext cx="1574074" cy="391886"/>
              </a:xfrm>
              <a:prstGeom prst="rect">
                <a:avLst/>
              </a:prstGeom>
              <a:ln w="12700"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de-DE" sz="1000" i="1" dirty="0"/>
                  <a:t>+</a:t>
                </a:r>
                <a:r>
                  <a:rPr lang="de-DE" sz="1000" i="1" dirty="0" err="1"/>
                  <a:t>execute</a:t>
                </a:r>
                <a:r>
                  <a:rPr lang="de-DE" sz="1000" i="1" dirty="0"/>
                  <a:t>()</a:t>
                </a:r>
              </a:p>
            </p:txBody>
          </p:sp>
        </p:grpSp>
        <p:grpSp>
          <p:nvGrpSpPr>
            <p:cNvPr id="25" name="Gruppieren 24">
              <a:extLst>
                <a:ext uri="{FF2B5EF4-FFF2-40B4-BE49-F238E27FC236}">
                  <a16:creationId xmlns:a16="http://schemas.microsoft.com/office/drawing/2014/main" id="{51EA2E6F-A537-3797-493D-AFC846E0C99B}"/>
                </a:ext>
              </a:extLst>
            </p:cNvPr>
            <p:cNvGrpSpPr/>
            <p:nvPr/>
          </p:nvGrpSpPr>
          <p:grpSpPr>
            <a:xfrm>
              <a:off x="3272760" y="3918433"/>
              <a:ext cx="1391194" cy="583758"/>
              <a:chOff x="947057" y="2847703"/>
              <a:chExt cx="1574074" cy="783772"/>
            </a:xfrm>
          </p:grpSpPr>
          <p:sp>
            <p:nvSpPr>
              <p:cNvPr id="26" name="Rechteck 25">
                <a:extLst>
                  <a:ext uri="{FF2B5EF4-FFF2-40B4-BE49-F238E27FC236}">
                    <a16:creationId xmlns:a16="http://schemas.microsoft.com/office/drawing/2014/main" id="{0809D0C9-4F86-34E2-03E4-4BADF67747DB}"/>
                  </a:ext>
                </a:extLst>
              </p:cNvPr>
              <p:cNvSpPr/>
              <p:nvPr/>
            </p:nvSpPr>
            <p:spPr>
              <a:xfrm>
                <a:off x="947057" y="2847703"/>
                <a:ext cx="1574074" cy="391886"/>
              </a:xfrm>
              <a:prstGeom prst="rect">
                <a:avLst/>
              </a:prstGeom>
              <a:ln w="12700"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DE" sz="1000" b="1" dirty="0" err="1"/>
                  <a:t>ConcreteStrategyB</a:t>
                </a:r>
                <a:endParaRPr lang="de-DE" sz="1000" b="1" dirty="0"/>
              </a:p>
            </p:txBody>
          </p:sp>
          <p:sp>
            <p:nvSpPr>
              <p:cNvPr id="27" name="Rechteck 26">
                <a:extLst>
                  <a:ext uri="{FF2B5EF4-FFF2-40B4-BE49-F238E27FC236}">
                    <a16:creationId xmlns:a16="http://schemas.microsoft.com/office/drawing/2014/main" id="{7DDDA18E-EC87-E2DF-C975-320722213618}"/>
                  </a:ext>
                </a:extLst>
              </p:cNvPr>
              <p:cNvSpPr/>
              <p:nvPr/>
            </p:nvSpPr>
            <p:spPr>
              <a:xfrm>
                <a:off x="947057" y="3239589"/>
                <a:ext cx="1574074" cy="391886"/>
              </a:xfrm>
              <a:prstGeom prst="rect">
                <a:avLst/>
              </a:prstGeom>
              <a:ln w="12700"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de-DE" sz="1000" dirty="0"/>
                  <a:t>+</a:t>
                </a:r>
                <a:r>
                  <a:rPr lang="de-DE" sz="1000" dirty="0" err="1"/>
                  <a:t>execute</a:t>
                </a:r>
                <a:r>
                  <a:rPr lang="de-DE" sz="1000" dirty="0"/>
                  <a:t>()</a:t>
                </a:r>
              </a:p>
            </p:txBody>
          </p:sp>
        </p:grpSp>
        <p:grpSp>
          <p:nvGrpSpPr>
            <p:cNvPr id="31" name="Gruppieren 30">
              <a:extLst>
                <a:ext uri="{FF2B5EF4-FFF2-40B4-BE49-F238E27FC236}">
                  <a16:creationId xmlns:a16="http://schemas.microsoft.com/office/drawing/2014/main" id="{0276F1CF-C284-0321-6EDB-0DCD0E38D6D5}"/>
                </a:ext>
              </a:extLst>
            </p:cNvPr>
            <p:cNvGrpSpPr/>
            <p:nvPr/>
          </p:nvGrpSpPr>
          <p:grpSpPr>
            <a:xfrm>
              <a:off x="1611743" y="3918433"/>
              <a:ext cx="1391194" cy="583758"/>
              <a:chOff x="947057" y="2847703"/>
              <a:chExt cx="1574074" cy="783772"/>
            </a:xfrm>
          </p:grpSpPr>
          <p:sp>
            <p:nvSpPr>
              <p:cNvPr id="32" name="Rechteck 31">
                <a:extLst>
                  <a:ext uri="{FF2B5EF4-FFF2-40B4-BE49-F238E27FC236}">
                    <a16:creationId xmlns:a16="http://schemas.microsoft.com/office/drawing/2014/main" id="{D2062162-064A-1F1B-1352-2F031B2765EB}"/>
                  </a:ext>
                </a:extLst>
              </p:cNvPr>
              <p:cNvSpPr/>
              <p:nvPr/>
            </p:nvSpPr>
            <p:spPr>
              <a:xfrm>
                <a:off x="947057" y="2847703"/>
                <a:ext cx="1574074" cy="391886"/>
              </a:xfrm>
              <a:prstGeom prst="rect">
                <a:avLst/>
              </a:prstGeom>
              <a:ln w="12700"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DE" sz="1000" b="1" dirty="0" err="1"/>
                  <a:t>ConcreteStrategyA</a:t>
                </a:r>
                <a:endParaRPr lang="de-DE" sz="1000" b="1" dirty="0"/>
              </a:p>
            </p:txBody>
          </p:sp>
          <p:sp>
            <p:nvSpPr>
              <p:cNvPr id="33" name="Rechteck 32">
                <a:extLst>
                  <a:ext uri="{FF2B5EF4-FFF2-40B4-BE49-F238E27FC236}">
                    <a16:creationId xmlns:a16="http://schemas.microsoft.com/office/drawing/2014/main" id="{08EB6B2A-89E9-72E2-80A7-40798A2B66A0}"/>
                  </a:ext>
                </a:extLst>
              </p:cNvPr>
              <p:cNvSpPr/>
              <p:nvPr/>
            </p:nvSpPr>
            <p:spPr>
              <a:xfrm>
                <a:off x="947057" y="3239589"/>
                <a:ext cx="1574074" cy="391886"/>
              </a:xfrm>
              <a:prstGeom prst="rect">
                <a:avLst/>
              </a:prstGeom>
              <a:ln w="12700"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de-DE" sz="1000" dirty="0"/>
                  <a:t>+</a:t>
                </a:r>
                <a:r>
                  <a:rPr lang="de-DE" sz="1000" dirty="0" err="1"/>
                  <a:t>execute</a:t>
                </a:r>
                <a:r>
                  <a:rPr lang="de-DE" sz="1000" dirty="0"/>
                  <a:t>()</a:t>
                </a:r>
              </a:p>
            </p:txBody>
          </p:sp>
        </p:grpSp>
        <p:cxnSp>
          <p:nvCxnSpPr>
            <p:cNvPr id="38" name="Verbinder: gewinkelt 37">
              <a:extLst>
                <a:ext uri="{FF2B5EF4-FFF2-40B4-BE49-F238E27FC236}">
                  <a16:creationId xmlns:a16="http://schemas.microsoft.com/office/drawing/2014/main" id="{F26940D0-FE5F-C8D6-EF60-B1A92A8C1B8E}"/>
                </a:ext>
              </a:extLst>
            </p:cNvPr>
            <p:cNvCxnSpPr>
              <a:cxnSpLocks/>
              <a:stCxn id="24" idx="2"/>
              <a:endCxn id="32" idx="0"/>
            </p:cNvCxnSpPr>
            <p:nvPr/>
          </p:nvCxnSpPr>
          <p:spPr>
            <a:xfrm rot="5400000">
              <a:off x="2454707" y="3232648"/>
              <a:ext cx="538418" cy="833152"/>
            </a:xfrm>
            <a:prstGeom prst="bentConnector3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Verbinder: gewinkelt 40">
              <a:extLst>
                <a:ext uri="{FF2B5EF4-FFF2-40B4-BE49-F238E27FC236}">
                  <a16:creationId xmlns:a16="http://schemas.microsoft.com/office/drawing/2014/main" id="{C9E6AE37-E05C-B8F6-0E26-D6626D47FF9C}"/>
                </a:ext>
              </a:extLst>
            </p:cNvPr>
            <p:cNvCxnSpPr>
              <a:cxnSpLocks/>
              <a:stCxn id="26" idx="0"/>
              <a:endCxn id="24" idx="2"/>
            </p:cNvCxnSpPr>
            <p:nvPr/>
          </p:nvCxnSpPr>
          <p:spPr>
            <a:xfrm rot="16200000" flipV="1">
              <a:off x="3285216" y="3235291"/>
              <a:ext cx="538418" cy="827865"/>
            </a:xfrm>
            <a:prstGeom prst="bentConnector3">
              <a:avLst>
                <a:gd name="adj1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Gleichschenkliges Dreieck 42">
              <a:extLst>
                <a:ext uri="{FF2B5EF4-FFF2-40B4-BE49-F238E27FC236}">
                  <a16:creationId xmlns:a16="http://schemas.microsoft.com/office/drawing/2014/main" id="{4B615B0D-E180-7DBC-E4BD-CB8B45D78B46}"/>
                </a:ext>
              </a:extLst>
            </p:cNvPr>
            <p:cNvSpPr/>
            <p:nvPr/>
          </p:nvSpPr>
          <p:spPr>
            <a:xfrm>
              <a:off x="3063945" y="3343804"/>
              <a:ext cx="140926" cy="124668"/>
            </a:xfrm>
            <a:prstGeom prst="triangle">
              <a:avLst/>
            </a:prstGeom>
            <a:solidFill>
              <a:srgbClr val="262626"/>
            </a:solidFill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cxnSp>
          <p:nvCxnSpPr>
            <p:cNvPr id="45" name="Verbinder: gewinkelt 44">
              <a:extLst>
                <a:ext uri="{FF2B5EF4-FFF2-40B4-BE49-F238E27FC236}">
                  <a16:creationId xmlns:a16="http://schemas.microsoft.com/office/drawing/2014/main" id="{E79967D7-4382-FA6B-AE0A-E2848E9F718F}"/>
                </a:ext>
              </a:extLst>
            </p:cNvPr>
            <p:cNvCxnSpPr>
              <a:cxnSpLocks/>
            </p:cNvCxnSpPr>
            <p:nvPr/>
          </p:nvCxnSpPr>
          <p:spPr>
            <a:xfrm>
              <a:off x="1397726" y="2886321"/>
              <a:ext cx="1086889" cy="173368"/>
            </a:xfrm>
            <a:prstGeom prst="bentConnector3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Flussdiagramm: Verzweigung 46">
              <a:extLst>
                <a:ext uri="{FF2B5EF4-FFF2-40B4-BE49-F238E27FC236}">
                  <a16:creationId xmlns:a16="http://schemas.microsoft.com/office/drawing/2014/main" id="{79A7C384-1C57-4362-A8EC-894A03475D28}"/>
                </a:ext>
              </a:extLst>
            </p:cNvPr>
            <p:cNvSpPr/>
            <p:nvPr/>
          </p:nvSpPr>
          <p:spPr>
            <a:xfrm>
              <a:off x="1461627" y="2834216"/>
              <a:ext cx="261257" cy="112880"/>
            </a:xfrm>
            <a:prstGeom prst="flowChartDecisi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20924932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BD6391-222F-BE4B-E935-60715A611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Factory</a:t>
            </a: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0FB997FC-9AAB-371C-D880-C34B9AF0454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594176" y="1176896"/>
            <a:ext cx="2305067" cy="1447811"/>
          </a:xfr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96126C45-D014-B090-B500-7687CA8A9F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1449" y="2739363"/>
            <a:ext cx="4327707" cy="2037876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65E69CC5-66AD-47E3-8BB0-796D78295C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6885" y="3180236"/>
            <a:ext cx="3796292" cy="3457493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498FCEFC-174C-1D32-FD61-412A86A919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75258" y="129746"/>
            <a:ext cx="908819" cy="1564418"/>
          </a:xfrm>
          <a:prstGeom prst="rect">
            <a:avLst/>
          </a:prstGeom>
        </p:spPr>
      </p:pic>
      <p:grpSp>
        <p:nvGrpSpPr>
          <p:cNvPr id="45" name="Gruppieren 44">
            <a:extLst>
              <a:ext uri="{FF2B5EF4-FFF2-40B4-BE49-F238E27FC236}">
                <a16:creationId xmlns:a16="http://schemas.microsoft.com/office/drawing/2014/main" id="{32A23D9F-C7E1-FE85-7A19-F5A3F7C8B33B}"/>
              </a:ext>
            </a:extLst>
          </p:cNvPr>
          <p:cNvGrpSpPr/>
          <p:nvPr/>
        </p:nvGrpSpPr>
        <p:grpSpPr>
          <a:xfrm>
            <a:off x="206271" y="2592406"/>
            <a:ext cx="3448466" cy="1912542"/>
            <a:chOff x="206271" y="2592406"/>
            <a:chExt cx="3448466" cy="1912542"/>
          </a:xfrm>
        </p:grpSpPr>
        <p:cxnSp>
          <p:nvCxnSpPr>
            <p:cNvPr id="40" name="Gerader Verbinder 39">
              <a:extLst>
                <a:ext uri="{FF2B5EF4-FFF2-40B4-BE49-F238E27FC236}">
                  <a16:creationId xmlns:a16="http://schemas.microsoft.com/office/drawing/2014/main" id="{2C628CC8-4E03-8187-770A-655E3EDA77F7}"/>
                </a:ext>
              </a:extLst>
            </p:cNvPr>
            <p:cNvCxnSpPr>
              <a:cxnSpLocks/>
              <a:stCxn id="31" idx="2"/>
              <a:endCxn id="33" idx="0"/>
            </p:cNvCxnSpPr>
            <p:nvPr/>
          </p:nvCxnSpPr>
          <p:spPr>
            <a:xfrm flipH="1">
              <a:off x="862148" y="2886321"/>
              <a:ext cx="1" cy="121614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Gerader Verbinder 36">
              <a:extLst>
                <a:ext uri="{FF2B5EF4-FFF2-40B4-BE49-F238E27FC236}">
                  <a16:creationId xmlns:a16="http://schemas.microsoft.com/office/drawing/2014/main" id="{3AE05995-A1CB-2C8D-C386-391B73D08239}"/>
                </a:ext>
              </a:extLst>
            </p:cNvPr>
            <p:cNvCxnSpPr>
              <a:cxnSpLocks/>
              <a:stCxn id="30" idx="2"/>
              <a:endCxn id="27" idx="0"/>
            </p:cNvCxnSpPr>
            <p:nvPr/>
          </p:nvCxnSpPr>
          <p:spPr>
            <a:xfrm>
              <a:off x="2998861" y="3245194"/>
              <a:ext cx="0" cy="67599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Rechteck 30">
              <a:extLst>
                <a:ext uri="{FF2B5EF4-FFF2-40B4-BE49-F238E27FC236}">
                  <a16:creationId xmlns:a16="http://schemas.microsoft.com/office/drawing/2014/main" id="{B46967B4-045D-76F7-CDE7-EC39524B1E1C}"/>
                </a:ext>
              </a:extLst>
            </p:cNvPr>
            <p:cNvSpPr/>
            <p:nvPr/>
          </p:nvSpPr>
          <p:spPr>
            <a:xfrm>
              <a:off x="248194" y="2592406"/>
              <a:ext cx="1227909" cy="293915"/>
            </a:xfrm>
            <a:prstGeom prst="rect">
              <a:avLst/>
            </a:prstGeom>
            <a:ln w="12700"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DE" sz="1000" dirty="0"/>
                <a:t>&lt;&lt;interface&gt;&gt;</a:t>
              </a:r>
            </a:p>
            <a:p>
              <a:pPr algn="ctr"/>
              <a:r>
                <a:rPr lang="de-DE" sz="1000" dirty="0" err="1"/>
                <a:t>Product</a:t>
              </a:r>
              <a:endParaRPr lang="de-DE" sz="1000" dirty="0"/>
            </a:p>
          </p:txBody>
        </p:sp>
        <p:grpSp>
          <p:nvGrpSpPr>
            <p:cNvPr id="17" name="Gruppieren 16">
              <a:extLst>
                <a:ext uri="{FF2B5EF4-FFF2-40B4-BE49-F238E27FC236}">
                  <a16:creationId xmlns:a16="http://schemas.microsoft.com/office/drawing/2014/main" id="{A18BAFE2-8E69-DA0B-D247-AD2B3A43D62D}"/>
                </a:ext>
              </a:extLst>
            </p:cNvPr>
            <p:cNvGrpSpPr/>
            <p:nvPr/>
          </p:nvGrpSpPr>
          <p:grpSpPr>
            <a:xfrm>
              <a:off x="2342984" y="2604542"/>
              <a:ext cx="1311753" cy="640651"/>
              <a:chOff x="947057" y="2847703"/>
              <a:chExt cx="1574074" cy="783772"/>
            </a:xfrm>
          </p:grpSpPr>
          <p:sp>
            <p:nvSpPr>
              <p:cNvPr id="29" name="Rechteck 28">
                <a:extLst>
                  <a:ext uri="{FF2B5EF4-FFF2-40B4-BE49-F238E27FC236}">
                    <a16:creationId xmlns:a16="http://schemas.microsoft.com/office/drawing/2014/main" id="{AEFCEF44-1C4E-9C37-A47F-CD030522CF13}"/>
                  </a:ext>
                </a:extLst>
              </p:cNvPr>
              <p:cNvSpPr/>
              <p:nvPr/>
            </p:nvSpPr>
            <p:spPr>
              <a:xfrm>
                <a:off x="947057" y="2847703"/>
                <a:ext cx="1574074" cy="391886"/>
              </a:xfrm>
              <a:prstGeom prst="rect">
                <a:avLst/>
              </a:prstGeom>
              <a:ln w="12700"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DE" sz="1000" i="1" dirty="0" err="1"/>
                  <a:t>Creato</a:t>
                </a:r>
                <a:endParaRPr lang="de-DE" sz="1000" b="1" i="1" dirty="0"/>
              </a:p>
            </p:txBody>
          </p:sp>
          <p:sp>
            <p:nvSpPr>
              <p:cNvPr id="30" name="Rechteck 29">
                <a:extLst>
                  <a:ext uri="{FF2B5EF4-FFF2-40B4-BE49-F238E27FC236}">
                    <a16:creationId xmlns:a16="http://schemas.microsoft.com/office/drawing/2014/main" id="{01922F94-BD95-0E25-6778-02F7FE2CAA4B}"/>
                  </a:ext>
                </a:extLst>
              </p:cNvPr>
              <p:cNvSpPr/>
              <p:nvPr/>
            </p:nvSpPr>
            <p:spPr>
              <a:xfrm>
                <a:off x="947057" y="3239589"/>
                <a:ext cx="1574074" cy="391886"/>
              </a:xfrm>
              <a:prstGeom prst="rect">
                <a:avLst/>
              </a:prstGeom>
              <a:ln w="12700"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de-DE" sz="1000" dirty="0"/>
                  <a:t>+</a:t>
                </a:r>
                <a:r>
                  <a:rPr lang="de-DE" sz="1000" dirty="0" err="1"/>
                  <a:t>factoryMethod</a:t>
                </a:r>
                <a:r>
                  <a:rPr lang="de-DE" sz="1000" dirty="0"/>
                  <a:t>()</a:t>
                </a:r>
              </a:p>
              <a:p>
                <a:r>
                  <a:rPr lang="de-DE" sz="1000" dirty="0"/>
                  <a:t>+</a:t>
                </a:r>
                <a:r>
                  <a:rPr lang="de-DE" sz="1000" dirty="0" err="1"/>
                  <a:t>anOperation</a:t>
                </a:r>
                <a:r>
                  <a:rPr lang="de-DE" sz="1000" dirty="0"/>
                  <a:t>()</a:t>
                </a:r>
              </a:p>
            </p:txBody>
          </p:sp>
        </p:grpSp>
        <p:grpSp>
          <p:nvGrpSpPr>
            <p:cNvPr id="18" name="Gruppieren 17">
              <a:extLst>
                <a:ext uri="{FF2B5EF4-FFF2-40B4-BE49-F238E27FC236}">
                  <a16:creationId xmlns:a16="http://schemas.microsoft.com/office/drawing/2014/main" id="{007213B6-2F9C-735C-F201-F6B853482872}"/>
                </a:ext>
              </a:extLst>
            </p:cNvPr>
            <p:cNvGrpSpPr/>
            <p:nvPr/>
          </p:nvGrpSpPr>
          <p:grpSpPr>
            <a:xfrm>
              <a:off x="2342984" y="3921190"/>
              <a:ext cx="1311753" cy="583758"/>
              <a:chOff x="947057" y="2847703"/>
              <a:chExt cx="1574074" cy="783772"/>
            </a:xfrm>
          </p:grpSpPr>
          <p:sp>
            <p:nvSpPr>
              <p:cNvPr id="27" name="Rechteck 26">
                <a:extLst>
                  <a:ext uri="{FF2B5EF4-FFF2-40B4-BE49-F238E27FC236}">
                    <a16:creationId xmlns:a16="http://schemas.microsoft.com/office/drawing/2014/main" id="{A646FB51-E79D-853B-C943-CB24FECDC3AB}"/>
                  </a:ext>
                </a:extLst>
              </p:cNvPr>
              <p:cNvSpPr/>
              <p:nvPr/>
            </p:nvSpPr>
            <p:spPr>
              <a:xfrm>
                <a:off x="947057" y="2847703"/>
                <a:ext cx="1574074" cy="391886"/>
              </a:xfrm>
              <a:prstGeom prst="rect">
                <a:avLst/>
              </a:prstGeom>
              <a:ln w="12700"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DE" sz="1000" b="1" dirty="0" err="1"/>
                  <a:t>ConcreteCreator</a:t>
                </a:r>
                <a:endParaRPr lang="de-DE" sz="1000" b="1" dirty="0"/>
              </a:p>
            </p:txBody>
          </p:sp>
          <p:sp>
            <p:nvSpPr>
              <p:cNvPr id="28" name="Rechteck 27">
                <a:extLst>
                  <a:ext uri="{FF2B5EF4-FFF2-40B4-BE49-F238E27FC236}">
                    <a16:creationId xmlns:a16="http://schemas.microsoft.com/office/drawing/2014/main" id="{0F089B3B-B14B-267E-3545-1C4DC2DA9855}"/>
                  </a:ext>
                </a:extLst>
              </p:cNvPr>
              <p:cNvSpPr/>
              <p:nvPr/>
            </p:nvSpPr>
            <p:spPr>
              <a:xfrm>
                <a:off x="947057" y="3239589"/>
                <a:ext cx="1574074" cy="391886"/>
              </a:xfrm>
              <a:prstGeom prst="rect">
                <a:avLst/>
              </a:prstGeom>
              <a:ln w="12700"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de-DE" sz="1000" dirty="0"/>
                  <a:t>+</a:t>
                </a:r>
                <a:r>
                  <a:rPr lang="de-DE" sz="1000" dirty="0" err="1"/>
                  <a:t>factoryMethod</a:t>
                </a:r>
                <a:r>
                  <a:rPr lang="de-DE" sz="1000" dirty="0"/>
                  <a:t>()</a:t>
                </a:r>
              </a:p>
            </p:txBody>
          </p:sp>
        </p:grpSp>
        <p:sp>
          <p:nvSpPr>
            <p:cNvPr id="22" name="Gleichschenkliges Dreieck 21">
              <a:extLst>
                <a:ext uri="{FF2B5EF4-FFF2-40B4-BE49-F238E27FC236}">
                  <a16:creationId xmlns:a16="http://schemas.microsoft.com/office/drawing/2014/main" id="{F4500272-8475-8C24-D775-C5C71621233A}"/>
                </a:ext>
              </a:extLst>
            </p:cNvPr>
            <p:cNvSpPr/>
            <p:nvPr/>
          </p:nvSpPr>
          <p:spPr>
            <a:xfrm>
              <a:off x="2928397" y="3259934"/>
              <a:ext cx="140926" cy="124668"/>
            </a:xfrm>
            <a:prstGeom prst="triangle">
              <a:avLst/>
            </a:prstGeom>
            <a:solidFill>
              <a:srgbClr val="262626"/>
            </a:solidFill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3" name="Rechteck 32">
              <a:extLst>
                <a:ext uri="{FF2B5EF4-FFF2-40B4-BE49-F238E27FC236}">
                  <a16:creationId xmlns:a16="http://schemas.microsoft.com/office/drawing/2014/main" id="{5DBCBA45-99B1-19EE-BC82-A5259F3EEEA1}"/>
                </a:ext>
              </a:extLst>
            </p:cNvPr>
            <p:cNvSpPr/>
            <p:nvPr/>
          </p:nvSpPr>
          <p:spPr>
            <a:xfrm>
              <a:off x="206271" y="4102465"/>
              <a:ext cx="1311753" cy="271242"/>
            </a:xfrm>
            <a:prstGeom prst="rect">
              <a:avLst/>
            </a:prstGeom>
            <a:ln w="12700"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DE" sz="1000" b="1" dirty="0" err="1"/>
                <a:t>ConcreteProduct</a:t>
              </a:r>
              <a:endParaRPr lang="de-DE" sz="1000" b="1" dirty="0"/>
            </a:p>
          </p:txBody>
        </p:sp>
        <p:sp>
          <p:nvSpPr>
            <p:cNvPr id="35" name="Gleichschenkliges Dreieck 34">
              <a:extLst>
                <a:ext uri="{FF2B5EF4-FFF2-40B4-BE49-F238E27FC236}">
                  <a16:creationId xmlns:a16="http://schemas.microsoft.com/office/drawing/2014/main" id="{77B15051-677D-4B42-2118-1BCE12C26C6E}"/>
                </a:ext>
              </a:extLst>
            </p:cNvPr>
            <p:cNvSpPr/>
            <p:nvPr/>
          </p:nvSpPr>
          <p:spPr>
            <a:xfrm>
              <a:off x="790521" y="2901846"/>
              <a:ext cx="140926" cy="124668"/>
            </a:xfrm>
            <a:prstGeom prst="triangle">
              <a:avLst/>
            </a:prstGeom>
            <a:solidFill>
              <a:srgbClr val="262626"/>
            </a:solidFill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cxnSp>
          <p:nvCxnSpPr>
            <p:cNvPr id="43" name="Gerade Verbindung mit Pfeil 42">
              <a:extLst>
                <a:ext uri="{FF2B5EF4-FFF2-40B4-BE49-F238E27FC236}">
                  <a16:creationId xmlns:a16="http://schemas.microsoft.com/office/drawing/2014/main" id="{544F10C4-0AE6-8992-72A9-A59B92BE22AA}"/>
                </a:ext>
              </a:extLst>
            </p:cNvPr>
            <p:cNvCxnSpPr>
              <a:cxnSpLocks/>
              <a:endCxn id="33" idx="3"/>
            </p:cNvCxnSpPr>
            <p:nvPr/>
          </p:nvCxnSpPr>
          <p:spPr>
            <a:xfrm flipH="1">
              <a:off x="1518024" y="4238086"/>
              <a:ext cx="824960" cy="0"/>
            </a:xfrm>
            <a:prstGeom prst="straightConnector1">
              <a:avLst/>
            </a:prstGeom>
            <a:ln w="19050"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055994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D3EEA0-FED2-895B-B2A0-6A93876CE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State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42721E7E-17DD-33A6-D17E-7212D4E421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89629" y="89246"/>
            <a:ext cx="1104500" cy="1615843"/>
          </a:xfrm>
          <a:prstGeom prst="rect">
            <a:avLst/>
          </a:prstGeom>
        </p:spPr>
      </p:pic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C896178B-C60D-56A1-A0B9-D8E0D7A07F76}"/>
              </a:ext>
            </a:extLst>
          </p:cNvPr>
          <p:cNvGrpSpPr/>
          <p:nvPr/>
        </p:nvGrpSpPr>
        <p:grpSpPr>
          <a:xfrm>
            <a:off x="444137" y="2592406"/>
            <a:ext cx="4219817" cy="1909785"/>
            <a:chOff x="444137" y="2592406"/>
            <a:chExt cx="4219817" cy="1909785"/>
          </a:xfrm>
        </p:grpSpPr>
        <p:grpSp>
          <p:nvGrpSpPr>
            <p:cNvPr id="8" name="Gruppieren 7">
              <a:extLst>
                <a:ext uri="{FF2B5EF4-FFF2-40B4-BE49-F238E27FC236}">
                  <a16:creationId xmlns:a16="http://schemas.microsoft.com/office/drawing/2014/main" id="{3B828BDC-88D6-DE35-79E2-AC943E23DE33}"/>
                </a:ext>
              </a:extLst>
            </p:cNvPr>
            <p:cNvGrpSpPr/>
            <p:nvPr/>
          </p:nvGrpSpPr>
          <p:grpSpPr>
            <a:xfrm>
              <a:off x="444137" y="2592406"/>
              <a:ext cx="1031966" cy="587829"/>
              <a:chOff x="947057" y="2847703"/>
              <a:chExt cx="1574074" cy="783772"/>
            </a:xfrm>
          </p:grpSpPr>
          <p:sp>
            <p:nvSpPr>
              <p:cNvPr id="23" name="Rechteck 22">
                <a:extLst>
                  <a:ext uri="{FF2B5EF4-FFF2-40B4-BE49-F238E27FC236}">
                    <a16:creationId xmlns:a16="http://schemas.microsoft.com/office/drawing/2014/main" id="{57D5E742-7AF6-8BF6-453B-2BF7FED01972}"/>
                  </a:ext>
                </a:extLst>
              </p:cNvPr>
              <p:cNvSpPr/>
              <p:nvPr/>
            </p:nvSpPr>
            <p:spPr>
              <a:xfrm>
                <a:off x="947057" y="2847703"/>
                <a:ext cx="1574074" cy="391886"/>
              </a:xfrm>
              <a:prstGeom prst="rect">
                <a:avLst/>
              </a:prstGeom>
              <a:ln w="12700"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DE" sz="1000" b="1" dirty="0" err="1"/>
                  <a:t>Context</a:t>
                </a:r>
                <a:endParaRPr lang="de-DE" sz="1000" b="1" dirty="0"/>
              </a:p>
            </p:txBody>
          </p:sp>
          <p:sp>
            <p:nvSpPr>
              <p:cNvPr id="24" name="Rechteck 23">
                <a:extLst>
                  <a:ext uri="{FF2B5EF4-FFF2-40B4-BE49-F238E27FC236}">
                    <a16:creationId xmlns:a16="http://schemas.microsoft.com/office/drawing/2014/main" id="{576FB097-3EEE-6F74-6A90-A0A64BD69A1C}"/>
                  </a:ext>
                </a:extLst>
              </p:cNvPr>
              <p:cNvSpPr/>
              <p:nvPr/>
            </p:nvSpPr>
            <p:spPr>
              <a:xfrm>
                <a:off x="947057" y="3239589"/>
                <a:ext cx="1574074" cy="391886"/>
              </a:xfrm>
              <a:prstGeom prst="rect">
                <a:avLst/>
              </a:prstGeom>
              <a:ln w="12700"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de-DE" sz="1000" dirty="0"/>
                  <a:t>+</a:t>
                </a:r>
                <a:r>
                  <a:rPr lang="de-DE" sz="1000" dirty="0" err="1"/>
                  <a:t>request</a:t>
                </a:r>
                <a:r>
                  <a:rPr lang="de-DE" sz="1000" dirty="0"/>
                  <a:t>()</a:t>
                </a:r>
              </a:p>
            </p:txBody>
          </p:sp>
        </p:grpSp>
        <p:grpSp>
          <p:nvGrpSpPr>
            <p:cNvPr id="9" name="Gruppieren 8">
              <a:extLst>
                <a:ext uri="{FF2B5EF4-FFF2-40B4-BE49-F238E27FC236}">
                  <a16:creationId xmlns:a16="http://schemas.microsoft.com/office/drawing/2014/main" id="{C6E6C7A4-7B26-FE98-0234-1B3FF9D570B1}"/>
                </a:ext>
              </a:extLst>
            </p:cNvPr>
            <p:cNvGrpSpPr/>
            <p:nvPr/>
          </p:nvGrpSpPr>
          <p:grpSpPr>
            <a:xfrm>
              <a:off x="2484615" y="2739363"/>
              <a:ext cx="1311753" cy="640651"/>
              <a:chOff x="947057" y="2847703"/>
              <a:chExt cx="1574074" cy="783772"/>
            </a:xfrm>
          </p:grpSpPr>
          <p:sp>
            <p:nvSpPr>
              <p:cNvPr id="21" name="Rechteck 20">
                <a:extLst>
                  <a:ext uri="{FF2B5EF4-FFF2-40B4-BE49-F238E27FC236}">
                    <a16:creationId xmlns:a16="http://schemas.microsoft.com/office/drawing/2014/main" id="{2786F207-7C82-3510-2BCF-2EBBB086AF99}"/>
                  </a:ext>
                </a:extLst>
              </p:cNvPr>
              <p:cNvSpPr/>
              <p:nvPr/>
            </p:nvSpPr>
            <p:spPr>
              <a:xfrm>
                <a:off x="947057" y="2847703"/>
                <a:ext cx="1574074" cy="391886"/>
              </a:xfrm>
              <a:prstGeom prst="rect">
                <a:avLst/>
              </a:prstGeom>
              <a:ln w="12700"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DE" sz="1000" dirty="0"/>
                  <a:t>&lt;&lt;interface&gt;&gt;</a:t>
                </a:r>
              </a:p>
              <a:p>
                <a:pPr algn="ctr"/>
                <a:r>
                  <a:rPr lang="de-DE" sz="1000" b="1" dirty="0"/>
                  <a:t>State</a:t>
                </a:r>
              </a:p>
            </p:txBody>
          </p:sp>
          <p:sp>
            <p:nvSpPr>
              <p:cNvPr id="22" name="Rechteck 21">
                <a:extLst>
                  <a:ext uri="{FF2B5EF4-FFF2-40B4-BE49-F238E27FC236}">
                    <a16:creationId xmlns:a16="http://schemas.microsoft.com/office/drawing/2014/main" id="{BE90077F-20B2-FCF4-1025-42B905DB2604}"/>
                  </a:ext>
                </a:extLst>
              </p:cNvPr>
              <p:cNvSpPr/>
              <p:nvPr/>
            </p:nvSpPr>
            <p:spPr>
              <a:xfrm>
                <a:off x="947057" y="3239589"/>
                <a:ext cx="1574074" cy="391886"/>
              </a:xfrm>
              <a:prstGeom prst="rect">
                <a:avLst/>
              </a:prstGeom>
              <a:ln w="12700"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de-DE" sz="1000" i="1" dirty="0"/>
                  <a:t>+handle()</a:t>
                </a:r>
              </a:p>
            </p:txBody>
          </p:sp>
        </p:grpSp>
        <p:grpSp>
          <p:nvGrpSpPr>
            <p:cNvPr id="10" name="Gruppieren 9">
              <a:extLst>
                <a:ext uri="{FF2B5EF4-FFF2-40B4-BE49-F238E27FC236}">
                  <a16:creationId xmlns:a16="http://schemas.microsoft.com/office/drawing/2014/main" id="{3AF2D1C7-EA6E-D06D-7505-902CA86E73BB}"/>
                </a:ext>
              </a:extLst>
            </p:cNvPr>
            <p:cNvGrpSpPr/>
            <p:nvPr/>
          </p:nvGrpSpPr>
          <p:grpSpPr>
            <a:xfrm>
              <a:off x="3272760" y="3918433"/>
              <a:ext cx="1391194" cy="583758"/>
              <a:chOff x="947057" y="2847703"/>
              <a:chExt cx="1574074" cy="783772"/>
            </a:xfrm>
          </p:grpSpPr>
          <p:sp>
            <p:nvSpPr>
              <p:cNvPr id="19" name="Rechteck 18">
                <a:extLst>
                  <a:ext uri="{FF2B5EF4-FFF2-40B4-BE49-F238E27FC236}">
                    <a16:creationId xmlns:a16="http://schemas.microsoft.com/office/drawing/2014/main" id="{99DF05AC-3CAF-08C2-1019-7B1B43F1B870}"/>
                  </a:ext>
                </a:extLst>
              </p:cNvPr>
              <p:cNvSpPr/>
              <p:nvPr/>
            </p:nvSpPr>
            <p:spPr>
              <a:xfrm>
                <a:off x="947057" y="2847703"/>
                <a:ext cx="1574074" cy="391886"/>
              </a:xfrm>
              <a:prstGeom prst="rect">
                <a:avLst/>
              </a:prstGeom>
              <a:ln w="12700"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DE" sz="1000" b="1" dirty="0" err="1"/>
                  <a:t>ConcreteStateB</a:t>
                </a:r>
                <a:endParaRPr lang="de-DE" sz="1000" b="1" dirty="0"/>
              </a:p>
            </p:txBody>
          </p:sp>
          <p:sp>
            <p:nvSpPr>
              <p:cNvPr id="20" name="Rechteck 19">
                <a:extLst>
                  <a:ext uri="{FF2B5EF4-FFF2-40B4-BE49-F238E27FC236}">
                    <a16:creationId xmlns:a16="http://schemas.microsoft.com/office/drawing/2014/main" id="{414C6A52-6A3B-358A-1980-9D06F53AE2B3}"/>
                  </a:ext>
                </a:extLst>
              </p:cNvPr>
              <p:cNvSpPr/>
              <p:nvPr/>
            </p:nvSpPr>
            <p:spPr>
              <a:xfrm>
                <a:off x="947057" y="3239589"/>
                <a:ext cx="1574074" cy="391886"/>
              </a:xfrm>
              <a:prstGeom prst="rect">
                <a:avLst/>
              </a:prstGeom>
              <a:ln w="12700"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de-DE" sz="1000" dirty="0"/>
                  <a:t>+handle()</a:t>
                </a:r>
              </a:p>
            </p:txBody>
          </p:sp>
        </p:grpSp>
        <p:grpSp>
          <p:nvGrpSpPr>
            <p:cNvPr id="11" name="Gruppieren 10">
              <a:extLst>
                <a:ext uri="{FF2B5EF4-FFF2-40B4-BE49-F238E27FC236}">
                  <a16:creationId xmlns:a16="http://schemas.microsoft.com/office/drawing/2014/main" id="{F9FE31FA-0D82-167D-1B61-BD92F14FCD6D}"/>
                </a:ext>
              </a:extLst>
            </p:cNvPr>
            <p:cNvGrpSpPr/>
            <p:nvPr/>
          </p:nvGrpSpPr>
          <p:grpSpPr>
            <a:xfrm>
              <a:off x="1611743" y="3918433"/>
              <a:ext cx="1391194" cy="583758"/>
              <a:chOff x="947057" y="2847703"/>
              <a:chExt cx="1574074" cy="783772"/>
            </a:xfrm>
          </p:grpSpPr>
          <p:sp>
            <p:nvSpPr>
              <p:cNvPr id="17" name="Rechteck 16">
                <a:extLst>
                  <a:ext uri="{FF2B5EF4-FFF2-40B4-BE49-F238E27FC236}">
                    <a16:creationId xmlns:a16="http://schemas.microsoft.com/office/drawing/2014/main" id="{9AC81721-0E6C-9D2E-0499-344C91234654}"/>
                  </a:ext>
                </a:extLst>
              </p:cNvPr>
              <p:cNvSpPr/>
              <p:nvPr/>
            </p:nvSpPr>
            <p:spPr>
              <a:xfrm>
                <a:off x="947057" y="2847703"/>
                <a:ext cx="1574074" cy="391886"/>
              </a:xfrm>
              <a:prstGeom prst="rect">
                <a:avLst/>
              </a:prstGeom>
              <a:ln w="12700"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DE" sz="1000" b="1" dirty="0" err="1"/>
                  <a:t>ConcreteStateA</a:t>
                </a:r>
                <a:endParaRPr lang="de-DE" sz="1000" b="1" dirty="0"/>
              </a:p>
            </p:txBody>
          </p:sp>
          <p:sp>
            <p:nvSpPr>
              <p:cNvPr id="18" name="Rechteck 17">
                <a:extLst>
                  <a:ext uri="{FF2B5EF4-FFF2-40B4-BE49-F238E27FC236}">
                    <a16:creationId xmlns:a16="http://schemas.microsoft.com/office/drawing/2014/main" id="{75C8D1F1-523E-8FEE-BCE9-E95DD9CB84D4}"/>
                  </a:ext>
                </a:extLst>
              </p:cNvPr>
              <p:cNvSpPr/>
              <p:nvPr/>
            </p:nvSpPr>
            <p:spPr>
              <a:xfrm>
                <a:off x="947057" y="3239589"/>
                <a:ext cx="1574074" cy="391886"/>
              </a:xfrm>
              <a:prstGeom prst="rect">
                <a:avLst/>
              </a:prstGeom>
              <a:ln w="12700"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de-DE" sz="1000" dirty="0"/>
                  <a:t>+handle()</a:t>
                </a:r>
              </a:p>
            </p:txBody>
          </p:sp>
        </p:grpSp>
        <p:cxnSp>
          <p:nvCxnSpPr>
            <p:cNvPr id="12" name="Verbinder: gewinkelt 11">
              <a:extLst>
                <a:ext uri="{FF2B5EF4-FFF2-40B4-BE49-F238E27FC236}">
                  <a16:creationId xmlns:a16="http://schemas.microsoft.com/office/drawing/2014/main" id="{6722BA5C-6E3E-F676-2851-9D8BDE1E471F}"/>
                </a:ext>
              </a:extLst>
            </p:cNvPr>
            <p:cNvCxnSpPr>
              <a:cxnSpLocks/>
              <a:stCxn id="22" idx="2"/>
              <a:endCxn id="17" idx="0"/>
            </p:cNvCxnSpPr>
            <p:nvPr/>
          </p:nvCxnSpPr>
          <p:spPr>
            <a:xfrm rot="5400000">
              <a:off x="2454707" y="3232648"/>
              <a:ext cx="538418" cy="833152"/>
            </a:xfrm>
            <a:prstGeom prst="bentConnector3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Verbinder: gewinkelt 12">
              <a:extLst>
                <a:ext uri="{FF2B5EF4-FFF2-40B4-BE49-F238E27FC236}">
                  <a16:creationId xmlns:a16="http://schemas.microsoft.com/office/drawing/2014/main" id="{430F2878-898F-174B-78F2-8D36A2761962}"/>
                </a:ext>
              </a:extLst>
            </p:cNvPr>
            <p:cNvCxnSpPr>
              <a:cxnSpLocks/>
              <a:stCxn id="19" idx="0"/>
              <a:endCxn id="22" idx="2"/>
            </p:cNvCxnSpPr>
            <p:nvPr/>
          </p:nvCxnSpPr>
          <p:spPr>
            <a:xfrm rot="16200000" flipV="1">
              <a:off x="3285216" y="3235291"/>
              <a:ext cx="538418" cy="827865"/>
            </a:xfrm>
            <a:prstGeom prst="bentConnector3">
              <a:avLst>
                <a:gd name="adj1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Gleichschenkliges Dreieck 13">
              <a:extLst>
                <a:ext uri="{FF2B5EF4-FFF2-40B4-BE49-F238E27FC236}">
                  <a16:creationId xmlns:a16="http://schemas.microsoft.com/office/drawing/2014/main" id="{78DAC3BD-1068-75D7-ACB1-2F70A4C89951}"/>
                </a:ext>
              </a:extLst>
            </p:cNvPr>
            <p:cNvSpPr/>
            <p:nvPr/>
          </p:nvSpPr>
          <p:spPr>
            <a:xfrm>
              <a:off x="3063945" y="3343804"/>
              <a:ext cx="140926" cy="124668"/>
            </a:xfrm>
            <a:prstGeom prst="triangle">
              <a:avLst/>
            </a:prstGeom>
            <a:solidFill>
              <a:srgbClr val="262626"/>
            </a:solidFill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cxnSp>
          <p:nvCxnSpPr>
            <p:cNvPr id="15" name="Verbinder: gewinkelt 14">
              <a:extLst>
                <a:ext uri="{FF2B5EF4-FFF2-40B4-BE49-F238E27FC236}">
                  <a16:creationId xmlns:a16="http://schemas.microsoft.com/office/drawing/2014/main" id="{F4DA5782-8654-586A-6737-7E8427004321}"/>
                </a:ext>
              </a:extLst>
            </p:cNvPr>
            <p:cNvCxnSpPr>
              <a:cxnSpLocks/>
            </p:cNvCxnSpPr>
            <p:nvPr/>
          </p:nvCxnSpPr>
          <p:spPr>
            <a:xfrm>
              <a:off x="1397726" y="2886321"/>
              <a:ext cx="1086889" cy="173368"/>
            </a:xfrm>
            <a:prstGeom prst="bentConnector3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Flussdiagramm: Verzweigung 15">
              <a:extLst>
                <a:ext uri="{FF2B5EF4-FFF2-40B4-BE49-F238E27FC236}">
                  <a16:creationId xmlns:a16="http://schemas.microsoft.com/office/drawing/2014/main" id="{8725FFB6-7797-DB75-4620-50B1A4E4359C}"/>
                </a:ext>
              </a:extLst>
            </p:cNvPr>
            <p:cNvSpPr/>
            <p:nvPr/>
          </p:nvSpPr>
          <p:spPr>
            <a:xfrm>
              <a:off x="1461627" y="2834216"/>
              <a:ext cx="261257" cy="112880"/>
            </a:xfrm>
            <a:prstGeom prst="flowChartDecisi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32177007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8F94C7-F15F-5791-C063-1A9CBE6BE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Undo</a:t>
            </a:r>
            <a:endParaRPr lang="de-DE" dirty="0"/>
          </a:p>
        </p:txBody>
      </p:sp>
      <p:grpSp>
        <p:nvGrpSpPr>
          <p:cNvPr id="37" name="Gruppieren 36">
            <a:extLst>
              <a:ext uri="{FF2B5EF4-FFF2-40B4-BE49-F238E27FC236}">
                <a16:creationId xmlns:a16="http://schemas.microsoft.com/office/drawing/2014/main" id="{023579DC-9799-FFF4-BBB1-02BA6A4C4A50}"/>
              </a:ext>
            </a:extLst>
          </p:cNvPr>
          <p:cNvGrpSpPr/>
          <p:nvPr/>
        </p:nvGrpSpPr>
        <p:grpSpPr>
          <a:xfrm>
            <a:off x="877447" y="2913717"/>
            <a:ext cx="3618747" cy="2638041"/>
            <a:chOff x="1057756" y="2785082"/>
            <a:chExt cx="3618747" cy="2638041"/>
          </a:xfrm>
        </p:grpSpPr>
        <p:sp>
          <p:nvSpPr>
            <p:cNvPr id="21" name="Rechteck 20">
              <a:extLst>
                <a:ext uri="{FF2B5EF4-FFF2-40B4-BE49-F238E27FC236}">
                  <a16:creationId xmlns:a16="http://schemas.microsoft.com/office/drawing/2014/main" id="{B5B3395A-047A-1929-C13C-895F0CC71C9E}"/>
                </a:ext>
              </a:extLst>
            </p:cNvPr>
            <p:cNvSpPr/>
            <p:nvPr/>
          </p:nvSpPr>
          <p:spPr>
            <a:xfrm>
              <a:off x="1057756" y="2785082"/>
              <a:ext cx="1031966" cy="293915"/>
            </a:xfrm>
            <a:prstGeom prst="rect">
              <a:avLst/>
            </a:prstGeom>
            <a:ln w="12700"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DE" sz="1000" b="1" dirty="0"/>
                <a:t>Client</a:t>
              </a:r>
            </a:p>
          </p:txBody>
        </p:sp>
        <p:sp>
          <p:nvSpPr>
            <p:cNvPr id="22" name="Rechteck 21">
              <a:extLst>
                <a:ext uri="{FF2B5EF4-FFF2-40B4-BE49-F238E27FC236}">
                  <a16:creationId xmlns:a16="http://schemas.microsoft.com/office/drawing/2014/main" id="{A8CBDE63-DC40-E66A-F94F-22757614CD07}"/>
                </a:ext>
              </a:extLst>
            </p:cNvPr>
            <p:cNvSpPr/>
            <p:nvPr/>
          </p:nvSpPr>
          <p:spPr>
            <a:xfrm>
              <a:off x="1057756" y="4740357"/>
              <a:ext cx="1031966" cy="293915"/>
            </a:xfrm>
            <a:prstGeom prst="rect">
              <a:avLst/>
            </a:prstGeom>
            <a:ln w="12700"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DE" sz="1000" b="1" dirty="0"/>
                <a:t>Receiver</a:t>
              </a:r>
            </a:p>
          </p:txBody>
        </p:sp>
        <p:grpSp>
          <p:nvGrpSpPr>
            <p:cNvPr id="7" name="Gruppieren 6">
              <a:extLst>
                <a:ext uri="{FF2B5EF4-FFF2-40B4-BE49-F238E27FC236}">
                  <a16:creationId xmlns:a16="http://schemas.microsoft.com/office/drawing/2014/main" id="{A1D77BC2-6D5F-EF3E-CC54-8C70326D066D}"/>
                </a:ext>
              </a:extLst>
            </p:cNvPr>
            <p:cNvGrpSpPr/>
            <p:nvPr/>
          </p:nvGrpSpPr>
          <p:grpSpPr>
            <a:xfrm>
              <a:off x="2347455" y="3686420"/>
              <a:ext cx="1311753" cy="640651"/>
              <a:chOff x="947057" y="2847703"/>
              <a:chExt cx="1574074" cy="783772"/>
            </a:xfrm>
          </p:grpSpPr>
          <p:sp>
            <p:nvSpPr>
              <p:cNvPr id="19" name="Rechteck 18">
                <a:extLst>
                  <a:ext uri="{FF2B5EF4-FFF2-40B4-BE49-F238E27FC236}">
                    <a16:creationId xmlns:a16="http://schemas.microsoft.com/office/drawing/2014/main" id="{41EA8462-9539-0007-30E7-E01A454F857A}"/>
                  </a:ext>
                </a:extLst>
              </p:cNvPr>
              <p:cNvSpPr/>
              <p:nvPr/>
            </p:nvSpPr>
            <p:spPr>
              <a:xfrm>
                <a:off x="947057" y="2847703"/>
                <a:ext cx="1574074" cy="391886"/>
              </a:xfrm>
              <a:prstGeom prst="rect">
                <a:avLst/>
              </a:prstGeom>
              <a:ln w="12700"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DE" sz="1000" b="1" dirty="0"/>
                  <a:t>Command</a:t>
                </a:r>
              </a:p>
            </p:txBody>
          </p:sp>
          <p:sp>
            <p:nvSpPr>
              <p:cNvPr id="20" name="Rechteck 19">
                <a:extLst>
                  <a:ext uri="{FF2B5EF4-FFF2-40B4-BE49-F238E27FC236}">
                    <a16:creationId xmlns:a16="http://schemas.microsoft.com/office/drawing/2014/main" id="{4D429C3F-66DC-2247-D0AB-15BCB6CAAD01}"/>
                  </a:ext>
                </a:extLst>
              </p:cNvPr>
              <p:cNvSpPr/>
              <p:nvPr/>
            </p:nvSpPr>
            <p:spPr>
              <a:xfrm>
                <a:off x="947057" y="3239589"/>
                <a:ext cx="1574074" cy="391886"/>
              </a:xfrm>
              <a:prstGeom prst="rect">
                <a:avLst/>
              </a:prstGeom>
              <a:ln w="12700"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de-DE" sz="1000" dirty="0"/>
                  <a:t>+</a:t>
                </a:r>
                <a:r>
                  <a:rPr lang="de-DE" sz="1000" dirty="0" err="1"/>
                  <a:t>execute</a:t>
                </a:r>
                <a:r>
                  <a:rPr lang="de-DE" sz="1000" dirty="0"/>
                  <a:t>()</a:t>
                </a:r>
              </a:p>
            </p:txBody>
          </p:sp>
        </p:grpSp>
        <p:grpSp>
          <p:nvGrpSpPr>
            <p:cNvPr id="8" name="Gruppieren 7">
              <a:extLst>
                <a:ext uri="{FF2B5EF4-FFF2-40B4-BE49-F238E27FC236}">
                  <a16:creationId xmlns:a16="http://schemas.microsoft.com/office/drawing/2014/main" id="{8B488081-4BDD-B425-48C8-22010D8BA9F6}"/>
                </a:ext>
              </a:extLst>
            </p:cNvPr>
            <p:cNvGrpSpPr/>
            <p:nvPr/>
          </p:nvGrpSpPr>
          <p:grpSpPr>
            <a:xfrm>
              <a:off x="3129069" y="4839365"/>
              <a:ext cx="1547434" cy="583758"/>
              <a:chOff x="947057" y="2847703"/>
              <a:chExt cx="1574074" cy="783772"/>
            </a:xfrm>
          </p:grpSpPr>
          <p:sp>
            <p:nvSpPr>
              <p:cNvPr id="17" name="Rechteck 16">
                <a:extLst>
                  <a:ext uri="{FF2B5EF4-FFF2-40B4-BE49-F238E27FC236}">
                    <a16:creationId xmlns:a16="http://schemas.microsoft.com/office/drawing/2014/main" id="{8003547F-67B1-CE74-0BD0-7F8E96EA77DB}"/>
                  </a:ext>
                </a:extLst>
              </p:cNvPr>
              <p:cNvSpPr/>
              <p:nvPr/>
            </p:nvSpPr>
            <p:spPr>
              <a:xfrm>
                <a:off x="947057" y="2847703"/>
                <a:ext cx="1574074" cy="391886"/>
              </a:xfrm>
              <a:prstGeom prst="rect">
                <a:avLst/>
              </a:prstGeom>
              <a:ln w="12700"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DE" sz="1000" b="1" dirty="0" err="1"/>
                  <a:t>ConcreteCommand</a:t>
                </a:r>
                <a:endParaRPr lang="de-DE" sz="1000" b="1" dirty="0"/>
              </a:p>
            </p:txBody>
          </p:sp>
          <p:sp>
            <p:nvSpPr>
              <p:cNvPr id="18" name="Rechteck 17">
                <a:extLst>
                  <a:ext uri="{FF2B5EF4-FFF2-40B4-BE49-F238E27FC236}">
                    <a16:creationId xmlns:a16="http://schemas.microsoft.com/office/drawing/2014/main" id="{3C6B9AE6-C760-EF0B-4BF0-A458706B8F8D}"/>
                  </a:ext>
                </a:extLst>
              </p:cNvPr>
              <p:cNvSpPr/>
              <p:nvPr/>
            </p:nvSpPr>
            <p:spPr>
              <a:xfrm>
                <a:off x="947057" y="3239589"/>
                <a:ext cx="1574074" cy="391886"/>
              </a:xfrm>
              <a:prstGeom prst="rect">
                <a:avLst/>
              </a:prstGeom>
              <a:ln w="12700"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de-DE" sz="1000" dirty="0"/>
                  <a:t>+</a:t>
                </a:r>
                <a:r>
                  <a:rPr lang="de-DE" sz="1000" dirty="0" err="1"/>
                  <a:t>execute</a:t>
                </a:r>
                <a:r>
                  <a:rPr lang="de-DE" sz="1000" dirty="0"/>
                  <a:t>()</a:t>
                </a:r>
              </a:p>
            </p:txBody>
          </p:sp>
        </p:grpSp>
        <p:cxnSp>
          <p:nvCxnSpPr>
            <p:cNvPr id="11" name="Verbinder: gewinkelt 10">
              <a:extLst>
                <a:ext uri="{FF2B5EF4-FFF2-40B4-BE49-F238E27FC236}">
                  <a16:creationId xmlns:a16="http://schemas.microsoft.com/office/drawing/2014/main" id="{B101BDB2-F867-FA8C-BF55-E51171BA2EEC}"/>
                </a:ext>
              </a:extLst>
            </p:cNvPr>
            <p:cNvCxnSpPr>
              <a:cxnSpLocks/>
              <a:stCxn id="17" idx="0"/>
              <a:endCxn id="20" idx="2"/>
            </p:cNvCxnSpPr>
            <p:nvPr/>
          </p:nvCxnSpPr>
          <p:spPr>
            <a:xfrm rot="16200000" flipV="1">
              <a:off x="3196913" y="4133492"/>
              <a:ext cx="512293" cy="899454"/>
            </a:xfrm>
            <a:prstGeom prst="bentConnector3">
              <a:avLst>
                <a:gd name="adj1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Gleichschenkliges Dreieck 11">
              <a:extLst>
                <a:ext uri="{FF2B5EF4-FFF2-40B4-BE49-F238E27FC236}">
                  <a16:creationId xmlns:a16="http://schemas.microsoft.com/office/drawing/2014/main" id="{CE017910-E869-5EDF-89D0-906E13CE1D18}"/>
                </a:ext>
              </a:extLst>
            </p:cNvPr>
            <p:cNvSpPr/>
            <p:nvPr/>
          </p:nvSpPr>
          <p:spPr>
            <a:xfrm>
              <a:off x="2934767" y="4310743"/>
              <a:ext cx="140926" cy="124668"/>
            </a:xfrm>
            <a:prstGeom prst="triangle">
              <a:avLst/>
            </a:prstGeom>
            <a:solidFill>
              <a:srgbClr val="262626"/>
            </a:solidFill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7AEAA959-DEAB-2EA8-03FC-31BA664BF09B}"/>
                </a:ext>
              </a:extLst>
            </p:cNvPr>
            <p:cNvSpPr/>
            <p:nvPr/>
          </p:nvSpPr>
          <p:spPr>
            <a:xfrm>
              <a:off x="3358762" y="2785082"/>
              <a:ext cx="1031966" cy="293915"/>
            </a:xfrm>
            <a:prstGeom prst="rect">
              <a:avLst/>
            </a:prstGeom>
            <a:ln w="12700"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DE" sz="1000" b="1" dirty="0" err="1"/>
                <a:t>Invoker</a:t>
              </a:r>
              <a:endParaRPr lang="de-DE" sz="1000" b="1" dirty="0"/>
            </a:p>
          </p:txBody>
        </p:sp>
        <p:cxnSp>
          <p:nvCxnSpPr>
            <p:cNvPr id="25" name="Gerade Verbindung mit Pfeil 24">
              <a:extLst>
                <a:ext uri="{FF2B5EF4-FFF2-40B4-BE49-F238E27FC236}">
                  <a16:creationId xmlns:a16="http://schemas.microsoft.com/office/drawing/2014/main" id="{A60774CD-EFC9-305D-AACB-6E24E02C8F40}"/>
                </a:ext>
              </a:extLst>
            </p:cNvPr>
            <p:cNvCxnSpPr>
              <a:cxnSpLocks/>
              <a:stCxn id="21" idx="2"/>
              <a:endCxn id="22" idx="0"/>
            </p:cNvCxnSpPr>
            <p:nvPr/>
          </p:nvCxnSpPr>
          <p:spPr>
            <a:xfrm>
              <a:off x="1573739" y="3078997"/>
              <a:ext cx="0" cy="166136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mit Pfeil 27">
              <a:extLst>
                <a:ext uri="{FF2B5EF4-FFF2-40B4-BE49-F238E27FC236}">
                  <a16:creationId xmlns:a16="http://schemas.microsoft.com/office/drawing/2014/main" id="{534E78A9-8548-FB40-2BCE-C5ED21BE52A0}"/>
                </a:ext>
              </a:extLst>
            </p:cNvPr>
            <p:cNvCxnSpPr>
              <a:stCxn id="21" idx="3"/>
              <a:endCxn id="23" idx="1"/>
            </p:cNvCxnSpPr>
            <p:nvPr/>
          </p:nvCxnSpPr>
          <p:spPr>
            <a:xfrm>
              <a:off x="2089722" y="2932040"/>
              <a:ext cx="126904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 Verbindung mit Pfeil 29">
              <a:extLst>
                <a:ext uri="{FF2B5EF4-FFF2-40B4-BE49-F238E27FC236}">
                  <a16:creationId xmlns:a16="http://schemas.microsoft.com/office/drawing/2014/main" id="{4341EF0B-1464-2B2B-996C-2B5376E3B123}"/>
                </a:ext>
              </a:extLst>
            </p:cNvPr>
            <p:cNvCxnSpPr>
              <a:cxnSpLocks/>
            </p:cNvCxnSpPr>
            <p:nvPr/>
          </p:nvCxnSpPr>
          <p:spPr>
            <a:xfrm>
              <a:off x="1573739" y="4006746"/>
              <a:ext cx="773716" cy="0"/>
            </a:xfrm>
            <a:prstGeom prst="straightConnector1">
              <a:avLst/>
            </a:prstGeom>
            <a:ln w="12700"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Verbinder: gewinkelt 31">
              <a:extLst>
                <a:ext uri="{FF2B5EF4-FFF2-40B4-BE49-F238E27FC236}">
                  <a16:creationId xmlns:a16="http://schemas.microsoft.com/office/drawing/2014/main" id="{1208F950-B681-A909-DFFA-47F1D2034940}"/>
                </a:ext>
              </a:extLst>
            </p:cNvPr>
            <p:cNvCxnSpPr>
              <a:cxnSpLocks/>
              <a:stCxn id="23" idx="2"/>
            </p:cNvCxnSpPr>
            <p:nvPr/>
          </p:nvCxnSpPr>
          <p:spPr>
            <a:xfrm rot="5400000">
              <a:off x="3303103" y="3435103"/>
              <a:ext cx="927749" cy="215537"/>
            </a:xfrm>
            <a:prstGeom prst="bentConnector3">
              <a:avLst>
                <a:gd name="adj1" fmla="val 101393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9" name="Grafik 38">
            <a:extLst>
              <a:ext uri="{FF2B5EF4-FFF2-40B4-BE49-F238E27FC236}">
                <a16:creationId xmlns:a16="http://schemas.microsoft.com/office/drawing/2014/main" id="{55B9FEBC-209D-84BF-6E44-2B35C912D0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63268" y="126814"/>
            <a:ext cx="1191712" cy="1519106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78C5BF69-35D8-BA01-97B2-9076167099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9547" y="1417638"/>
            <a:ext cx="3409975" cy="1466861"/>
          </a:xfrm>
          <a:prstGeom prst="rect">
            <a:avLst/>
          </a:prstGeom>
        </p:spPr>
      </p:pic>
      <p:pic>
        <p:nvPicPr>
          <p:cNvPr id="44" name="Grafik 43">
            <a:extLst>
              <a:ext uri="{FF2B5EF4-FFF2-40B4-BE49-F238E27FC236}">
                <a16:creationId xmlns:a16="http://schemas.microsoft.com/office/drawing/2014/main" id="{B15A4544-6B5B-8A45-9660-D7DE55FF1E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84762" y="4494476"/>
            <a:ext cx="2438418" cy="2114565"/>
          </a:xfrm>
          <a:prstGeom prst="rect">
            <a:avLst/>
          </a:prstGeom>
        </p:spPr>
      </p:pic>
      <p:pic>
        <p:nvPicPr>
          <p:cNvPr id="54" name="Grafik 53">
            <a:extLst>
              <a:ext uri="{FF2B5EF4-FFF2-40B4-BE49-F238E27FC236}">
                <a16:creationId xmlns:a16="http://schemas.microsoft.com/office/drawing/2014/main" id="{F595283C-2737-C430-7204-B275C3548F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7093" y="3032382"/>
            <a:ext cx="2514618" cy="2114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2026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86009E8-CC29-389B-F8DC-8DB1683DE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Try and Option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33187AA-9C32-B1C0-1EB3-278B1297B2C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t"/>
          <a:lstStyle/>
          <a:p>
            <a:r>
              <a:rPr lang="en-GB" dirty="0"/>
              <a:t>For testing if the input is an Integer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32E26E38-F6E8-5EF8-D098-9A50F1823C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5556" y="3050724"/>
            <a:ext cx="2793024" cy="2449267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DC5CC9B9-47D0-E5A8-8236-AAB65E8D16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9519" y="3374920"/>
            <a:ext cx="4952400" cy="1800873"/>
          </a:xfrm>
          <a:prstGeom prst="rect">
            <a:avLst/>
          </a:prstGeom>
        </p:spPr>
      </p:pic>
      <p:sp>
        <p:nvSpPr>
          <p:cNvPr id="10" name="Pfeil: nach links und rechts 9">
            <a:extLst>
              <a:ext uri="{FF2B5EF4-FFF2-40B4-BE49-F238E27FC236}">
                <a16:creationId xmlns:a16="http://schemas.microsoft.com/office/drawing/2014/main" id="{00C94B14-0789-56AD-2EDF-EC17D08DA24A}"/>
              </a:ext>
            </a:extLst>
          </p:cNvPr>
          <p:cNvSpPr/>
          <p:nvPr/>
        </p:nvSpPr>
        <p:spPr>
          <a:xfrm>
            <a:off x="4693514" y="4003281"/>
            <a:ext cx="1364136" cy="544152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toInt</a:t>
            </a:r>
            <a:r>
              <a:rPr lang="de-DE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7197694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70EEA39B-87DB-5011-006D-57C3A430B5C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GUI</a:t>
            </a:r>
          </a:p>
        </p:txBody>
      </p:sp>
      <p:sp>
        <p:nvSpPr>
          <p:cNvPr id="6" name="Untertitel 5">
            <a:extLst>
              <a:ext uri="{FF2B5EF4-FFF2-40B4-BE49-F238E27FC236}">
                <a16:creationId xmlns:a16="http://schemas.microsoft.com/office/drawing/2014/main" id="{260413D0-B8F7-D754-B04D-3E449813340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835790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84FF82A-F1D3-D32C-7424-EA162EB2B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Components</a:t>
            </a:r>
          </a:p>
        </p:txBody>
      </p:sp>
    </p:spTree>
    <p:extLst>
      <p:ext uri="{BB962C8B-B14F-4D97-AF65-F5344CB8AC3E}">
        <p14:creationId xmlns:p14="http://schemas.microsoft.com/office/powerpoint/2010/main" val="26501262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C332D514-FD3A-96D7-9EED-56E465996E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DDAD8372-0CEB-7343-8183-8545527A98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4BEADA26-1F21-213C-12BF-0B7326FD5F14}"/>
              </a:ext>
            </a:extLst>
          </p:cNvPr>
          <p:cNvSpPr txBox="1"/>
          <p:nvPr/>
        </p:nvSpPr>
        <p:spPr>
          <a:xfrm>
            <a:off x="3886200" y="2292531"/>
            <a:ext cx="472222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0" i="0" u="none" strike="noStrike" dirty="0">
                <a:solidFill>
                  <a:srgbClr val="EBEBEB"/>
                </a:solidFill>
                <a:effectLst/>
                <a:latin typeface="Century Gothic" panose="020B0502020202020204" pitchFamily="34" charset="0"/>
              </a:rPr>
              <a:t>Thank you for your attention!</a:t>
            </a:r>
            <a:endParaRPr lang="de-DE" sz="5400" dirty="0"/>
          </a:p>
        </p:txBody>
      </p:sp>
    </p:spTree>
    <p:extLst>
      <p:ext uri="{BB962C8B-B14F-4D97-AF65-F5344CB8AC3E}">
        <p14:creationId xmlns:p14="http://schemas.microsoft.com/office/powerpoint/2010/main" val="1538290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C26B9FE-C530-D00C-3B58-7AB34793B7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Whats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Game </a:t>
            </a:r>
            <a:r>
              <a:rPr lang="de-DE" dirty="0" err="1"/>
              <a:t>about</a:t>
            </a:r>
            <a:r>
              <a:rPr lang="de-DE" dirty="0"/>
              <a:t>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97C37A0-1818-C5F6-2FAA-723F5AABA3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It‘s</a:t>
            </a:r>
            <a:r>
              <a:rPr lang="de-DE" dirty="0"/>
              <a:t> all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winning</a:t>
            </a:r>
            <a:r>
              <a:rPr lang="de-DE" dirty="0"/>
              <a:t>! </a:t>
            </a:r>
            <a:r>
              <a:rPr lang="de-DE"/>
              <a:t>Always!!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993864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70A9A39D-44B7-0FD6-BB60-25940C815F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Seriously</a:t>
            </a:r>
            <a:endParaRPr lang="de-DE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A8E84BA1-92C0-7C9D-85B7-C6A80A8C340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t">
            <a:normAutofit lnSpcReduction="10000"/>
          </a:bodyPr>
          <a:lstStyle/>
          <a:p>
            <a:r>
              <a:rPr lang="en-US" dirty="0"/>
              <a:t>Whoever explodes loses</a:t>
            </a:r>
          </a:p>
          <a:p>
            <a:r>
              <a:rPr lang="en-US" dirty="0"/>
              <a:t>Who doesn’t explode, wins</a:t>
            </a:r>
          </a:p>
          <a:p>
            <a:r>
              <a:rPr lang="en-US" dirty="0"/>
              <a:t>All other cards reduce the chance to explode by exploding kittens.</a:t>
            </a:r>
            <a:endParaRPr lang="de-DE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22804C0F-7AAC-DB8F-5E38-4217E60BBC9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Explode by pulling an exploding kittens</a:t>
            </a:r>
          </a:p>
          <a:p>
            <a:r>
              <a:rPr lang="en-US" dirty="0"/>
              <a:t>Survive by luck and defuse cards</a:t>
            </a:r>
          </a:p>
          <a:p>
            <a:r>
              <a:rPr lang="en-US" dirty="0"/>
              <a:t>Other Cards:</a:t>
            </a:r>
          </a:p>
          <a:p>
            <a:pPr lvl="1"/>
            <a:r>
              <a:rPr lang="en-US" dirty="0"/>
              <a:t>look into the future</a:t>
            </a:r>
          </a:p>
          <a:p>
            <a:pPr lvl="1"/>
            <a:r>
              <a:rPr lang="en-US" dirty="0"/>
              <a:t>suspend a turn</a:t>
            </a:r>
          </a:p>
          <a:p>
            <a:pPr lvl="1"/>
            <a:r>
              <a:rPr lang="en-US" dirty="0"/>
              <a:t>attack fellow players </a:t>
            </a:r>
          </a:p>
          <a:p>
            <a:pPr lvl="1"/>
            <a:r>
              <a:rPr lang="en-US" dirty="0"/>
              <a:t>draw from the bottom</a:t>
            </a:r>
          </a:p>
          <a:p>
            <a:pPr lvl="1"/>
            <a:r>
              <a:rPr lang="en-US" dirty="0"/>
              <a:t>steal cards from an opponent</a:t>
            </a:r>
          </a:p>
          <a:p>
            <a:pPr lvl="1"/>
            <a:r>
              <a:rPr lang="en-US" dirty="0"/>
              <a:t>reshuffle</a:t>
            </a:r>
          </a:p>
          <a:p>
            <a:pPr lvl="1"/>
            <a:r>
              <a:rPr lang="en-US" dirty="0"/>
              <a:t>...</a:t>
            </a:r>
            <a:endParaRPr lang="de-DE" dirty="0"/>
          </a:p>
        </p:txBody>
      </p:sp>
      <p:pic>
        <p:nvPicPr>
          <p:cNvPr id="7" name="Picture 2" descr="Exploding Kittens, 20,30 €">
            <a:extLst>
              <a:ext uri="{FF2B5EF4-FFF2-40B4-BE49-F238E27FC236}">
                <a16:creationId xmlns:a16="http://schemas.microsoft.com/office/drawing/2014/main" id="{B295A144-0CA6-8889-1BFE-6E5F355A73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9750" b="7775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3611" b="23797"/>
          <a:stretch/>
        </p:blipFill>
        <p:spPr bwMode="auto">
          <a:xfrm>
            <a:off x="1178644" y="4174755"/>
            <a:ext cx="4251657" cy="2236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14855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E9593C8-E3A7-E5AA-2C50-8774FB155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Git</a:t>
            </a:r>
            <a:r>
              <a:rPr lang="de-DE" dirty="0"/>
              <a:t> and </a:t>
            </a:r>
            <a:r>
              <a:rPr lang="de-DE" dirty="0" err="1"/>
              <a:t>Github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1C2C182-47EF-639E-068D-994DEBE48E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rtl="0">
              <a:spcBef>
                <a:spcPts val="36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Create a git project </a:t>
            </a:r>
            <a:endParaRPr lang="en-US" b="0" dirty="0">
              <a:effectLst/>
            </a:endParaRPr>
          </a:p>
          <a:p>
            <a:pPr rtl="0">
              <a:spcBef>
                <a:spcPts val="36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Publish your code on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Github</a:t>
            </a:r>
            <a:endParaRPr lang="en-US" b="0" dirty="0">
              <a:effectLst/>
            </a:endParaRPr>
          </a:p>
          <a:p>
            <a:pPr rtl="0">
              <a:spcBef>
                <a:spcPts val="36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Connect all team members to it</a:t>
            </a:r>
            <a:endParaRPr lang="en-US" b="0" dirty="0">
              <a:effectLst/>
            </a:endParaRPr>
          </a:p>
          <a:p>
            <a:pPr rtl="0">
              <a:spcBef>
                <a:spcPts val="36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Clone it to other members</a:t>
            </a:r>
            <a:endParaRPr lang="en-US" b="0" dirty="0">
              <a:effectLst/>
            </a:endParaRPr>
          </a:p>
          <a:p>
            <a:pPr rtl="0">
              <a:spcBef>
                <a:spcPts val="36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Push and Pull from all members</a:t>
            </a:r>
            <a:endParaRPr lang="en-US" b="0" dirty="0">
              <a:effectLst/>
            </a:endParaRPr>
          </a:p>
          <a:p>
            <a:br>
              <a:rPr lang="en-US" dirty="0"/>
            </a:b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446057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EE91082-A43C-341B-8174-D2003BC45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>
              <a:spcBef>
                <a:spcPts val="560"/>
              </a:spcBef>
              <a:spcAft>
                <a:spcPts val="0"/>
              </a:spcAft>
            </a:pPr>
            <a:r>
              <a:rPr lang="de-DE" dirty="0"/>
              <a:t>Write Tests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517D61A-8896-55B1-CCB0-5E28C9CD09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rtl="0" fontAlgn="base">
              <a:spcBef>
                <a:spcPts val="36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Take the Classes from your domain model</a:t>
            </a:r>
          </a:p>
          <a:p>
            <a:pPr rtl="0" fontAlgn="base">
              <a:spcBef>
                <a:spcPts val="36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Start developing them in Scala</a:t>
            </a:r>
          </a:p>
          <a:p>
            <a:pPr rtl="0" fontAlgn="base">
              <a:spcBef>
                <a:spcPts val="36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Use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Behaviour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Driven Development</a:t>
            </a:r>
          </a:p>
          <a:p>
            <a:pPr marL="742950" lvl="1" indent="-285750" rtl="0" fontAlgn="base">
              <a:spcBef>
                <a:spcPts val="56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b="0" i="0" u="none" strike="noStrike" dirty="0">
                <a:solidFill>
                  <a:srgbClr val="009B91"/>
                </a:solidFill>
                <a:effectLst/>
                <a:latin typeface="Arial" panose="020B0604020202020204" pitchFamily="34" charset="0"/>
              </a:rPr>
              <a:t>Use </a:t>
            </a:r>
            <a:r>
              <a:rPr lang="en-US" sz="1600" b="0" i="0" u="none" strike="noStrike" dirty="0" err="1">
                <a:solidFill>
                  <a:srgbClr val="009B91"/>
                </a:solidFill>
                <a:effectLst/>
                <a:latin typeface="Arial" panose="020B0604020202020204" pitchFamily="34" charset="0"/>
              </a:rPr>
              <a:t>ScalaTest</a:t>
            </a:r>
            <a:endParaRPr lang="en-US" sz="1600" b="0" i="0" u="none" strike="noStrike" dirty="0">
              <a:solidFill>
                <a:srgbClr val="009B91"/>
              </a:solidFill>
              <a:effectLst/>
              <a:latin typeface="Arial" panose="020B0604020202020204" pitchFamily="34" charset="0"/>
            </a:endParaRPr>
          </a:p>
          <a:p>
            <a:pPr marL="742950" lvl="1" indent="-285750" rtl="0" fontAlgn="base">
              <a:spcBef>
                <a:spcPts val="56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b="0" i="0" u="none" strike="noStrike" dirty="0">
                <a:solidFill>
                  <a:srgbClr val="009B91"/>
                </a:solidFill>
                <a:effectLst/>
                <a:latin typeface="Arial" panose="020B0604020202020204" pitchFamily="34" charset="0"/>
              </a:rPr>
              <a:t>Write a Spec using </a:t>
            </a:r>
            <a:r>
              <a:rPr lang="en-US" sz="1600" b="0" i="0" u="none" strike="noStrike" dirty="0" err="1">
                <a:solidFill>
                  <a:srgbClr val="009B91"/>
                </a:solidFill>
                <a:effectLst/>
                <a:latin typeface="Arial" panose="020B0604020202020204" pitchFamily="34" charset="0"/>
              </a:rPr>
              <a:t>WordSpec</a:t>
            </a:r>
            <a:r>
              <a:rPr lang="en-US" sz="1600" b="0" i="0" u="none" strike="noStrike" dirty="0">
                <a:solidFill>
                  <a:srgbClr val="009B91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marL="742950" lvl="1" indent="-285750" rtl="0" fontAlgn="base">
              <a:spcBef>
                <a:spcPts val="56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b="0" i="0" u="none" strike="noStrike" dirty="0">
                <a:solidFill>
                  <a:srgbClr val="009B91"/>
                </a:solidFill>
                <a:effectLst/>
                <a:latin typeface="Arial" panose="020B0604020202020204" pitchFamily="34" charset="0"/>
              </a:rPr>
              <a:t>Use the IDEA </a:t>
            </a:r>
            <a:r>
              <a:rPr lang="en-US" sz="1600" b="0" i="0" u="none" strike="noStrike" dirty="0" err="1">
                <a:solidFill>
                  <a:srgbClr val="009B91"/>
                </a:solidFill>
                <a:effectLst/>
                <a:latin typeface="Arial" panose="020B0604020202020204" pitchFamily="34" charset="0"/>
              </a:rPr>
              <a:t>ScalaTest</a:t>
            </a:r>
            <a:r>
              <a:rPr lang="en-US" sz="1600" b="0" i="0" u="none" strike="noStrike" dirty="0">
                <a:solidFill>
                  <a:srgbClr val="009B91"/>
                </a:solidFill>
                <a:effectLst/>
                <a:latin typeface="Arial" panose="020B0604020202020204" pitchFamily="34" charset="0"/>
              </a:rPr>
              <a:t> Runner </a:t>
            </a:r>
          </a:p>
          <a:p>
            <a:pPr rtl="0" fontAlgn="base">
              <a:spcBef>
                <a:spcPts val="36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Achieve 100% code coverage. And maintain it! 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27573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94A41B-C8F8-0099-753A-F7E8C94EC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Text User Interface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A5215AA-1883-6E2B-F7A8-6E08DC3751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Link einfügen weil zu groß und echt nicht spannend?</a:t>
            </a:r>
          </a:p>
        </p:txBody>
      </p:sp>
    </p:spTree>
    <p:extLst>
      <p:ext uri="{BB962C8B-B14F-4D97-AF65-F5344CB8AC3E}">
        <p14:creationId xmlns:p14="http://schemas.microsoft.com/office/powerpoint/2010/main" val="34933130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A0A27A-7062-4787-78FE-F7275F06B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Build</a:t>
            </a:r>
            <a:r>
              <a:rPr lang="de-DE" dirty="0"/>
              <a:t> a MVC Architecture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6A0465BA-50C8-8492-7F6F-7B9A6B4F5C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29254" y="2098722"/>
            <a:ext cx="4133491" cy="4391835"/>
          </a:xfrm>
        </p:spPr>
      </p:pic>
    </p:spTree>
    <p:extLst>
      <p:ext uri="{BB962C8B-B14F-4D97-AF65-F5344CB8AC3E}">
        <p14:creationId xmlns:p14="http://schemas.microsoft.com/office/powerpoint/2010/main" val="12933487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33407A8-50CA-56C3-F011-297BFBB1D5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900" dirty="0"/>
              <a:t>Set up a Continuous Development Process</a:t>
            </a:r>
            <a:endParaRPr lang="de-DE" sz="39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922772D-F1E7-A298-1291-3AF6CB9A70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Make your development independent of the local platform using a build mechanism like </a:t>
            </a:r>
            <a:r>
              <a:rPr lang="en-US" dirty="0" err="1"/>
              <a:t>sbt</a:t>
            </a:r>
            <a:endParaRPr lang="en-US" dirty="0"/>
          </a:p>
          <a:p>
            <a:r>
              <a:rPr lang="en-US" dirty="0"/>
              <a:t>Initiate a Continuous Integration Server on Travis or </a:t>
            </a:r>
            <a:r>
              <a:rPr lang="en-US" dirty="0" err="1"/>
              <a:t>github</a:t>
            </a:r>
            <a:endParaRPr lang="en-US" dirty="0"/>
          </a:p>
          <a:p>
            <a:r>
              <a:rPr lang="en-US" dirty="0"/>
              <a:t>Set up tests and code coverage using Coveralls</a:t>
            </a:r>
          </a:p>
          <a:p>
            <a:r>
              <a:rPr lang="en-US" dirty="0"/>
              <a:t>Integrate Badges into your git repository</a:t>
            </a:r>
          </a:p>
          <a:p>
            <a:r>
              <a:rPr lang="en-US" dirty="0" err="1"/>
              <a:t>Ist</a:t>
            </a:r>
            <a:r>
              <a:rPr lang="en-US" dirty="0"/>
              <a:t> </a:t>
            </a:r>
            <a:r>
              <a:rPr lang="en-US" dirty="0" err="1"/>
              <a:t>momentan</a:t>
            </a:r>
            <a:r>
              <a:rPr lang="en-US" dirty="0"/>
              <a:t> failing!!!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035907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89C1FB4-0F61-4DC6-AB33-958A424B56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Design Pattern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CBBAE61-0B67-D3DD-485E-433C29253A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2786195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Zitierfähig">
  <a:themeElements>
    <a:clrScheme name="Benutzerdefiniert 2">
      <a:dk1>
        <a:sysClr val="windowText" lastClr="000000"/>
      </a:dk1>
      <a:lt1>
        <a:sysClr val="window" lastClr="FFFFFF"/>
      </a:lt1>
      <a:dk2>
        <a:srgbClr val="262626"/>
      </a:dk2>
      <a:lt2>
        <a:srgbClr val="E5C243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FCAE3B"/>
      </a:hlink>
      <a:folHlink>
        <a:srgbClr val="808000"/>
      </a:folHlink>
    </a:clrScheme>
    <a:fontScheme name="Zitierfähig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Zitierfähig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TM03457503[[fn=Zitierfähig]]</Template>
  <TotalTime>0</TotalTime>
  <Words>297</Words>
  <Application>Microsoft Office PowerPoint</Application>
  <PresentationFormat>Breitbild</PresentationFormat>
  <Paragraphs>83</Paragraphs>
  <Slides>17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17</vt:i4>
      </vt:variant>
    </vt:vector>
  </HeadingPairs>
  <TitlesOfParts>
    <vt:vector size="21" baseType="lpstr">
      <vt:lpstr>Arial</vt:lpstr>
      <vt:lpstr>Century Gothic</vt:lpstr>
      <vt:lpstr>Wingdings 2</vt:lpstr>
      <vt:lpstr>Zitierfähig</vt:lpstr>
      <vt:lpstr>PowerPoint-Präsentation</vt:lpstr>
      <vt:lpstr>Whats the Game about?</vt:lpstr>
      <vt:lpstr>Seriously</vt:lpstr>
      <vt:lpstr>Git and Github</vt:lpstr>
      <vt:lpstr>Write Tests</vt:lpstr>
      <vt:lpstr>Text User Interface</vt:lpstr>
      <vt:lpstr>Build a MVC Architecture</vt:lpstr>
      <vt:lpstr>Set up a Continuous Development Process</vt:lpstr>
      <vt:lpstr>Design Pattern</vt:lpstr>
      <vt:lpstr>Strategy – Java Style</vt:lpstr>
      <vt:lpstr>Factory</vt:lpstr>
      <vt:lpstr>State</vt:lpstr>
      <vt:lpstr>Undo</vt:lpstr>
      <vt:lpstr>Try and Option</vt:lpstr>
      <vt:lpstr>GUI</vt:lpstr>
      <vt:lpstr>Components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Wiebke P.</dc:creator>
  <cp:lastModifiedBy>Wiebke P.</cp:lastModifiedBy>
  <cp:revision>1</cp:revision>
  <dcterms:created xsi:type="dcterms:W3CDTF">2023-01-25T09:46:33Z</dcterms:created>
  <dcterms:modified xsi:type="dcterms:W3CDTF">2023-01-25T18:12:58Z</dcterms:modified>
</cp:coreProperties>
</file>